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9" r:id="rId1"/>
  </p:sldMasterIdLst>
  <p:sldIdLst>
    <p:sldId id="286" r:id="rId2"/>
  </p:sldIdLst>
  <p:sldSz cx="6858000" cy="9906000" type="A4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DED"/>
    <a:srgbClr val="C0C9DE"/>
    <a:srgbClr val="9AA8CA"/>
    <a:srgbClr val="364467"/>
    <a:srgbClr val="FFD1E3"/>
    <a:srgbClr val="D0F9FE"/>
    <a:srgbClr val="F6FC0C"/>
    <a:srgbClr val="7030A0"/>
    <a:srgbClr val="C2C7D1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13" autoAdjust="0"/>
    <p:restoredTop sz="94660"/>
  </p:normalViewPr>
  <p:slideViewPr>
    <p:cSldViewPr snapToGrid="0">
      <p:cViewPr varScale="1">
        <p:scale>
          <a:sx n="59" d="100"/>
          <a:sy n="59" d="100"/>
        </p:scale>
        <p:origin x="247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5" Type="http://schemas.openxmlformats.org/officeDocument/2006/relationships/font" Target="fonts/font3.fntdata"/><Relationship Id="rId10" Type="http://schemas.openxmlformats.org/officeDocument/2006/relationships/tableStyles" Target="tableStyles.xml"/><Relationship Id="rId4" Type="http://schemas.openxmlformats.org/officeDocument/2006/relationships/font" Target="fonts/font2.fntdata"/><Relationship Id="rId9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r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FE5CEFC4-692C-4CB8-834F-44AC16EB0201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459000" y="363000"/>
          <a:ext cx="5940000" cy="91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0000">
                  <a:extLst>
                    <a:ext uri="{9D8B030D-6E8A-4147-A177-3AD203B41FA5}">
                      <a16:colId xmlns:a16="http://schemas.microsoft.com/office/drawing/2014/main" val="2239144975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3928346915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608992618"/>
                    </a:ext>
                  </a:extLst>
                </a:gridCol>
              </a:tblGrid>
              <a:tr h="306000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pct5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pct5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pct5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307516668"/>
                  </a:ext>
                </a:extLst>
              </a:tr>
              <a:tr h="306000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pct5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pct5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pct5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634835583"/>
                  </a:ext>
                </a:extLst>
              </a:tr>
              <a:tr h="306000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pct5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pct5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pct5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948545554"/>
                  </a:ext>
                </a:extLst>
              </a:tr>
            </a:tbl>
          </a:graphicData>
        </a:graphic>
      </p:graphicFrame>
      <p:grpSp>
        <p:nvGrpSpPr>
          <p:cNvPr id="46" name="Groupe 45">
            <a:extLst>
              <a:ext uri="{FF2B5EF4-FFF2-40B4-BE49-F238E27FC236}">
                <a16:creationId xmlns:a16="http://schemas.microsoft.com/office/drawing/2014/main" id="{60749360-DFA5-4CF8-B351-BE08331B6444}"/>
              </a:ext>
            </a:extLst>
          </p:cNvPr>
          <p:cNvGrpSpPr/>
          <p:nvPr userDrawn="1"/>
        </p:nvGrpSpPr>
        <p:grpSpPr>
          <a:xfrm>
            <a:off x="455852" y="362999"/>
            <a:ext cx="1983145" cy="3059999"/>
            <a:chOff x="455852" y="362999"/>
            <a:chExt cx="1983145" cy="3059999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ECA8CBC4-BE1C-418F-8991-0056AFD66FB1}"/>
                </a:ext>
              </a:extLst>
            </p:cNvPr>
            <p:cNvSpPr/>
            <p:nvPr userDrawn="1"/>
          </p:nvSpPr>
          <p:spPr>
            <a:xfrm>
              <a:off x="458997" y="362999"/>
              <a:ext cx="1980000" cy="3059999"/>
            </a:xfrm>
            <a:prstGeom prst="roundRect">
              <a:avLst>
                <a:gd name="adj" fmla="val 6958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41" name="Image 40">
              <a:extLst>
                <a:ext uri="{FF2B5EF4-FFF2-40B4-BE49-F238E27FC236}">
                  <a16:creationId xmlns:a16="http://schemas.microsoft.com/office/drawing/2014/main" id="{F57A4A45-39BB-4360-BD7F-EA39909CC16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05" t="587" r="22028"/>
            <a:stretch/>
          </p:blipFill>
          <p:spPr>
            <a:xfrm>
              <a:off x="536818" y="754326"/>
              <a:ext cx="1825382" cy="1504031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9" name="Connecteur droit 18">
              <a:extLst>
                <a:ext uri="{FF2B5EF4-FFF2-40B4-BE49-F238E27FC236}">
                  <a16:creationId xmlns:a16="http://schemas.microsoft.com/office/drawing/2014/main" id="{5C85C686-691D-4513-9F7C-6441B41B9EFC}"/>
                </a:ext>
              </a:extLst>
            </p:cNvPr>
            <p:cNvCxnSpPr>
              <a:cxnSpLocks/>
              <a:endCxn id="29" idx="2"/>
            </p:cNvCxnSpPr>
            <p:nvPr userDrawn="1"/>
          </p:nvCxnSpPr>
          <p:spPr>
            <a:xfrm>
              <a:off x="547297" y="747404"/>
              <a:ext cx="680065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045083CF-9E22-4F3A-92B0-C5BC8CDD04B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7297" y="2259023"/>
              <a:ext cx="1806172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17B153B4-A6B6-4D0D-9AED-CA6B19B16A3C}"/>
                </a:ext>
              </a:extLst>
            </p:cNvPr>
            <p:cNvSpPr/>
            <p:nvPr userDrawn="1"/>
          </p:nvSpPr>
          <p:spPr>
            <a:xfrm>
              <a:off x="1227362" y="747404"/>
              <a:ext cx="436984" cy="213044"/>
            </a:xfrm>
            <a:custGeom>
              <a:avLst/>
              <a:gdLst>
                <a:gd name="connsiteX0" fmla="*/ 0 w 421329"/>
                <a:gd name="connsiteY0" fmla="*/ 210665 h 421329"/>
                <a:gd name="connsiteX1" fmla="*/ 210665 w 421329"/>
                <a:gd name="connsiteY1" fmla="*/ 0 h 421329"/>
                <a:gd name="connsiteX2" fmla="*/ 421330 w 421329"/>
                <a:gd name="connsiteY2" fmla="*/ 210665 h 421329"/>
                <a:gd name="connsiteX3" fmla="*/ 210665 w 421329"/>
                <a:gd name="connsiteY3" fmla="*/ 421330 h 421329"/>
                <a:gd name="connsiteX4" fmla="*/ 0 w 421329"/>
                <a:gd name="connsiteY4" fmla="*/ 210665 h 421329"/>
                <a:gd name="connsiteX0" fmla="*/ 421330 w 512770"/>
                <a:gd name="connsiteY0" fmla="*/ 210665 h 421330"/>
                <a:gd name="connsiteX1" fmla="*/ 210665 w 512770"/>
                <a:gd name="connsiteY1" fmla="*/ 421330 h 421330"/>
                <a:gd name="connsiteX2" fmla="*/ 0 w 512770"/>
                <a:gd name="connsiteY2" fmla="*/ 210665 h 421330"/>
                <a:gd name="connsiteX3" fmla="*/ 210665 w 512770"/>
                <a:gd name="connsiteY3" fmla="*/ 0 h 421330"/>
                <a:gd name="connsiteX4" fmla="*/ 512770 w 512770"/>
                <a:gd name="connsiteY4" fmla="*/ 302105 h 421330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421330"/>
                <a:gd name="connsiteY0" fmla="*/ 212088 h 422753"/>
                <a:gd name="connsiteX1" fmla="*/ 210665 w 421330"/>
                <a:gd name="connsiteY1" fmla="*/ 422753 h 422753"/>
                <a:gd name="connsiteX2" fmla="*/ 0 w 421330"/>
                <a:gd name="connsiteY2" fmla="*/ 212088 h 422753"/>
                <a:gd name="connsiteX3" fmla="*/ 210665 w 421330"/>
                <a:gd name="connsiteY3" fmla="*/ 1423 h 422753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330" h="210665">
                  <a:moveTo>
                    <a:pt x="421330" y="0"/>
                  </a:moveTo>
                  <a:cubicBezTo>
                    <a:pt x="421330" y="116347"/>
                    <a:pt x="326130" y="210665"/>
                    <a:pt x="210665" y="210665"/>
                  </a:cubicBezTo>
                  <a:cubicBezTo>
                    <a:pt x="95200" y="210665"/>
                    <a:pt x="0" y="116347"/>
                    <a:pt x="0" y="0"/>
                  </a:cubicBezTo>
                </a:path>
              </a:pathLst>
            </a:cu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90E7118-D551-43D1-A826-8295F925AB59}"/>
                </a:ext>
              </a:extLst>
            </p:cNvPr>
            <p:cNvSpPr/>
            <p:nvPr userDrawn="1"/>
          </p:nvSpPr>
          <p:spPr>
            <a:xfrm>
              <a:off x="1298804" y="600061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800" b="1" dirty="0">
                  <a:solidFill>
                    <a:srgbClr val="7030A0"/>
                  </a:solidFill>
                </a:rPr>
                <a:t>1</a:t>
              </a:r>
              <a:endParaRPr lang="fr-FR" dirty="0">
                <a:solidFill>
                  <a:srgbClr val="7030A0"/>
                </a:solidFill>
              </a:endParaRPr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C02E69B7-43A5-449C-BF8F-2BA73FA1523E}"/>
                </a:ext>
              </a:extLst>
            </p:cNvPr>
            <p:cNvSpPr/>
            <p:nvPr userDrawn="1"/>
          </p:nvSpPr>
          <p:spPr>
            <a:xfrm>
              <a:off x="527453" y="431375"/>
              <a:ext cx="1843088" cy="2923245"/>
            </a:xfrm>
            <a:prstGeom prst="roundRect">
              <a:avLst>
                <a:gd name="adj" fmla="val 4876"/>
              </a:avLst>
            </a:prstGeom>
            <a:noFill/>
            <a:ln w="28575" cmpd="dbl">
              <a:solidFill>
                <a:srgbClr val="7030A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F700C46D-663B-493A-B573-FE25681DE39D}"/>
                </a:ext>
              </a:extLst>
            </p:cNvPr>
            <p:cNvSpPr txBox="1"/>
            <p:nvPr userDrawn="1"/>
          </p:nvSpPr>
          <p:spPr>
            <a:xfrm flipH="1">
              <a:off x="455852" y="438962"/>
              <a:ext cx="19800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7030A0"/>
                  </a:solidFill>
                </a:rPr>
                <a:t>QUESTION</a:t>
              </a:r>
              <a:r>
                <a:rPr lang="fr-FR" sz="1400" b="1" dirty="0">
                  <a:solidFill>
                    <a:srgbClr val="0070C0"/>
                  </a:solidFill>
                </a:rPr>
                <a:t> </a:t>
              </a:r>
            </a:p>
          </p:txBody>
        </p: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00325172-EC4A-4EC6-9803-8D8FD9ABC9B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64346" y="747095"/>
              <a:ext cx="689123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11F7A272-7621-44EF-BF6D-211D4E870972}"/>
                </a:ext>
              </a:extLst>
            </p:cNvPr>
            <p:cNvSpPr txBox="1"/>
            <p:nvPr userDrawn="1"/>
          </p:nvSpPr>
          <p:spPr>
            <a:xfrm>
              <a:off x="602002" y="2301412"/>
              <a:ext cx="16877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dirty="0" err="1">
                  <a:solidFill>
                    <a:srgbClr val="7030A0"/>
                  </a:solidFill>
                </a:rPr>
                <a:t>Dgsfdghsqff</a:t>
              </a:r>
              <a:r>
                <a:rPr lang="fr-FR" sz="1000" dirty="0">
                  <a:solidFill>
                    <a:srgbClr val="7030A0"/>
                  </a:solidFill>
                </a:rPr>
                <a:t> j </a:t>
              </a:r>
              <a:r>
                <a:rPr lang="fr-FR" sz="1000" dirty="0" err="1">
                  <a:solidFill>
                    <a:srgbClr val="7030A0"/>
                  </a:solidFill>
                </a:rPr>
                <a:t>gyuquigqsuigu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iqsguqsugqui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gq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uigf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uiqgfigdq</a:t>
              </a:r>
              <a:r>
                <a:rPr lang="fr-FR" sz="1000" dirty="0">
                  <a:solidFill>
                    <a:srgbClr val="7030A0"/>
                  </a:solidFill>
                </a:rPr>
                <a:t> il </a:t>
              </a:r>
              <a:r>
                <a:rPr lang="fr-FR" sz="1000" dirty="0" err="1">
                  <a:solidFill>
                    <a:srgbClr val="7030A0"/>
                  </a:solidFill>
                </a:rPr>
                <a:t>dqif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uud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duf</a:t>
              </a:r>
              <a:r>
                <a:rPr lang="fr-FR" sz="1000" dirty="0">
                  <a:solidFill>
                    <a:srgbClr val="7030A0"/>
                  </a:solidFill>
                </a:rPr>
                <a:t>?</a:t>
              </a:r>
            </a:p>
          </p:txBody>
        </p:sp>
        <p:sp>
          <p:nvSpPr>
            <p:cNvPr id="37" name="Croix 36">
              <a:extLst>
                <a:ext uri="{FF2B5EF4-FFF2-40B4-BE49-F238E27FC236}">
                  <a16:creationId xmlns:a16="http://schemas.microsoft.com/office/drawing/2014/main" id="{1777B228-5CC6-4332-BBC7-89C0726E0DE0}"/>
                </a:ext>
              </a:extLst>
            </p:cNvPr>
            <p:cNvSpPr/>
            <p:nvPr userDrawn="1"/>
          </p:nvSpPr>
          <p:spPr>
            <a:xfrm>
              <a:off x="1821919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Croix 37">
              <a:extLst>
                <a:ext uri="{FF2B5EF4-FFF2-40B4-BE49-F238E27FC236}">
                  <a16:creationId xmlns:a16="http://schemas.microsoft.com/office/drawing/2014/main" id="{7530B97D-8980-462B-A902-496728775767}"/>
                </a:ext>
              </a:extLst>
            </p:cNvPr>
            <p:cNvSpPr/>
            <p:nvPr userDrawn="1"/>
          </p:nvSpPr>
          <p:spPr>
            <a:xfrm>
              <a:off x="1979468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Croix 38">
              <a:extLst>
                <a:ext uri="{FF2B5EF4-FFF2-40B4-BE49-F238E27FC236}">
                  <a16:creationId xmlns:a16="http://schemas.microsoft.com/office/drawing/2014/main" id="{2F305EB8-2682-489E-A5C6-E175BD0669A5}"/>
                </a:ext>
              </a:extLst>
            </p:cNvPr>
            <p:cNvSpPr/>
            <p:nvPr userDrawn="1"/>
          </p:nvSpPr>
          <p:spPr>
            <a:xfrm>
              <a:off x="2130260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43" name="Image 42">
              <a:extLst>
                <a:ext uri="{FF2B5EF4-FFF2-40B4-BE49-F238E27FC236}">
                  <a16:creationId xmlns:a16="http://schemas.microsoft.com/office/drawing/2014/main" id="{FFC57CD0-BD03-4DA9-9047-F9A3F35798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063" y="2965603"/>
              <a:ext cx="335604" cy="286966"/>
            </a:xfrm>
            <a:prstGeom prst="rect">
              <a:avLst/>
            </a:prstGeom>
          </p:spPr>
        </p:pic>
        <p:pic>
          <p:nvPicPr>
            <p:cNvPr id="45" name="Image 44">
              <a:extLst>
                <a:ext uri="{FF2B5EF4-FFF2-40B4-BE49-F238E27FC236}">
                  <a16:creationId xmlns:a16="http://schemas.microsoft.com/office/drawing/2014/main" id="{57E585EB-3791-4A41-A3BA-951D94FF8DD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804" y="3109086"/>
              <a:ext cx="414880" cy="128927"/>
            </a:xfrm>
            <a:prstGeom prst="rect">
              <a:avLst/>
            </a:prstGeom>
          </p:spPr>
        </p:pic>
      </p:grpSp>
      <p:grpSp>
        <p:nvGrpSpPr>
          <p:cNvPr id="47" name="Groupe 46">
            <a:extLst>
              <a:ext uri="{FF2B5EF4-FFF2-40B4-BE49-F238E27FC236}">
                <a16:creationId xmlns:a16="http://schemas.microsoft.com/office/drawing/2014/main" id="{2A9C6D94-7E3A-4243-883F-0721207C09D2}"/>
              </a:ext>
            </a:extLst>
          </p:cNvPr>
          <p:cNvGrpSpPr/>
          <p:nvPr userDrawn="1"/>
        </p:nvGrpSpPr>
        <p:grpSpPr>
          <a:xfrm>
            <a:off x="2437427" y="362999"/>
            <a:ext cx="1983145" cy="3059999"/>
            <a:chOff x="455852" y="362999"/>
            <a:chExt cx="1983145" cy="3059999"/>
          </a:xfrm>
        </p:grpSpPr>
        <p:sp>
          <p:nvSpPr>
            <p:cNvPr id="48" name="Rectangle : coins arrondis 47">
              <a:extLst>
                <a:ext uri="{FF2B5EF4-FFF2-40B4-BE49-F238E27FC236}">
                  <a16:creationId xmlns:a16="http://schemas.microsoft.com/office/drawing/2014/main" id="{EAC28025-7996-4889-8BBA-8BB14F69B9A5}"/>
                </a:ext>
              </a:extLst>
            </p:cNvPr>
            <p:cNvSpPr/>
            <p:nvPr userDrawn="1"/>
          </p:nvSpPr>
          <p:spPr>
            <a:xfrm>
              <a:off x="458997" y="362999"/>
              <a:ext cx="1980000" cy="3059999"/>
            </a:xfrm>
            <a:prstGeom prst="roundRect">
              <a:avLst>
                <a:gd name="adj" fmla="val 6958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49" name="Image 48">
              <a:extLst>
                <a:ext uri="{FF2B5EF4-FFF2-40B4-BE49-F238E27FC236}">
                  <a16:creationId xmlns:a16="http://schemas.microsoft.com/office/drawing/2014/main" id="{FE69221A-9DE9-4370-B9B7-6F737504C37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05" t="587" r="22028"/>
            <a:stretch/>
          </p:blipFill>
          <p:spPr>
            <a:xfrm>
              <a:off x="536818" y="754326"/>
              <a:ext cx="1825382" cy="1504031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50" name="Connecteur droit 49">
              <a:extLst>
                <a:ext uri="{FF2B5EF4-FFF2-40B4-BE49-F238E27FC236}">
                  <a16:creationId xmlns:a16="http://schemas.microsoft.com/office/drawing/2014/main" id="{F57109AB-6745-4254-A6EF-F0E6352100EB}"/>
                </a:ext>
              </a:extLst>
            </p:cNvPr>
            <p:cNvCxnSpPr>
              <a:cxnSpLocks/>
              <a:endCxn id="52" idx="2"/>
            </p:cNvCxnSpPr>
            <p:nvPr userDrawn="1"/>
          </p:nvCxnSpPr>
          <p:spPr>
            <a:xfrm>
              <a:off x="547297" y="747404"/>
              <a:ext cx="680065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50">
              <a:extLst>
                <a:ext uri="{FF2B5EF4-FFF2-40B4-BE49-F238E27FC236}">
                  <a16:creationId xmlns:a16="http://schemas.microsoft.com/office/drawing/2014/main" id="{2B25C714-24D0-412D-B2D0-4A693DBFBC2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7297" y="2259023"/>
              <a:ext cx="1806172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Ellipse 28">
              <a:extLst>
                <a:ext uri="{FF2B5EF4-FFF2-40B4-BE49-F238E27FC236}">
                  <a16:creationId xmlns:a16="http://schemas.microsoft.com/office/drawing/2014/main" id="{DE606242-471E-419A-B3E8-664087905B60}"/>
                </a:ext>
              </a:extLst>
            </p:cNvPr>
            <p:cNvSpPr/>
            <p:nvPr userDrawn="1"/>
          </p:nvSpPr>
          <p:spPr>
            <a:xfrm>
              <a:off x="1227362" y="747404"/>
              <a:ext cx="436984" cy="213044"/>
            </a:xfrm>
            <a:custGeom>
              <a:avLst/>
              <a:gdLst>
                <a:gd name="connsiteX0" fmla="*/ 0 w 421329"/>
                <a:gd name="connsiteY0" fmla="*/ 210665 h 421329"/>
                <a:gd name="connsiteX1" fmla="*/ 210665 w 421329"/>
                <a:gd name="connsiteY1" fmla="*/ 0 h 421329"/>
                <a:gd name="connsiteX2" fmla="*/ 421330 w 421329"/>
                <a:gd name="connsiteY2" fmla="*/ 210665 h 421329"/>
                <a:gd name="connsiteX3" fmla="*/ 210665 w 421329"/>
                <a:gd name="connsiteY3" fmla="*/ 421330 h 421329"/>
                <a:gd name="connsiteX4" fmla="*/ 0 w 421329"/>
                <a:gd name="connsiteY4" fmla="*/ 210665 h 421329"/>
                <a:gd name="connsiteX0" fmla="*/ 421330 w 512770"/>
                <a:gd name="connsiteY0" fmla="*/ 210665 h 421330"/>
                <a:gd name="connsiteX1" fmla="*/ 210665 w 512770"/>
                <a:gd name="connsiteY1" fmla="*/ 421330 h 421330"/>
                <a:gd name="connsiteX2" fmla="*/ 0 w 512770"/>
                <a:gd name="connsiteY2" fmla="*/ 210665 h 421330"/>
                <a:gd name="connsiteX3" fmla="*/ 210665 w 512770"/>
                <a:gd name="connsiteY3" fmla="*/ 0 h 421330"/>
                <a:gd name="connsiteX4" fmla="*/ 512770 w 512770"/>
                <a:gd name="connsiteY4" fmla="*/ 302105 h 421330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421330"/>
                <a:gd name="connsiteY0" fmla="*/ 212088 h 422753"/>
                <a:gd name="connsiteX1" fmla="*/ 210665 w 421330"/>
                <a:gd name="connsiteY1" fmla="*/ 422753 h 422753"/>
                <a:gd name="connsiteX2" fmla="*/ 0 w 421330"/>
                <a:gd name="connsiteY2" fmla="*/ 212088 h 422753"/>
                <a:gd name="connsiteX3" fmla="*/ 210665 w 421330"/>
                <a:gd name="connsiteY3" fmla="*/ 1423 h 422753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330" h="210665">
                  <a:moveTo>
                    <a:pt x="421330" y="0"/>
                  </a:moveTo>
                  <a:cubicBezTo>
                    <a:pt x="421330" y="116347"/>
                    <a:pt x="326130" y="210665"/>
                    <a:pt x="210665" y="210665"/>
                  </a:cubicBezTo>
                  <a:cubicBezTo>
                    <a:pt x="95200" y="210665"/>
                    <a:pt x="0" y="116347"/>
                    <a:pt x="0" y="0"/>
                  </a:cubicBezTo>
                </a:path>
              </a:pathLst>
            </a:cu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0E26CB3-0318-46CF-8919-E673EF00BB73}"/>
                </a:ext>
              </a:extLst>
            </p:cNvPr>
            <p:cNvSpPr/>
            <p:nvPr userDrawn="1"/>
          </p:nvSpPr>
          <p:spPr>
            <a:xfrm>
              <a:off x="1298804" y="600061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800" b="1" dirty="0">
                  <a:solidFill>
                    <a:srgbClr val="7030A0"/>
                  </a:solidFill>
                </a:rPr>
                <a:t>1</a:t>
              </a:r>
              <a:endParaRPr lang="fr-FR" dirty="0">
                <a:solidFill>
                  <a:srgbClr val="7030A0"/>
                </a:solidFill>
              </a:endParaRPr>
            </a:p>
          </p:txBody>
        </p:sp>
        <p:sp>
          <p:nvSpPr>
            <p:cNvPr id="54" name="Rectangle : coins arrondis 53">
              <a:extLst>
                <a:ext uri="{FF2B5EF4-FFF2-40B4-BE49-F238E27FC236}">
                  <a16:creationId xmlns:a16="http://schemas.microsoft.com/office/drawing/2014/main" id="{E2EFBD94-7709-45E2-A156-040AEA35261B}"/>
                </a:ext>
              </a:extLst>
            </p:cNvPr>
            <p:cNvSpPr/>
            <p:nvPr userDrawn="1"/>
          </p:nvSpPr>
          <p:spPr>
            <a:xfrm>
              <a:off x="527453" y="431375"/>
              <a:ext cx="1843088" cy="2923245"/>
            </a:xfrm>
            <a:prstGeom prst="roundRect">
              <a:avLst>
                <a:gd name="adj" fmla="val 4876"/>
              </a:avLst>
            </a:prstGeom>
            <a:noFill/>
            <a:ln w="28575" cmpd="dbl">
              <a:solidFill>
                <a:srgbClr val="7030A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E770B8D4-3A19-46C5-8904-5F126582DDED}"/>
                </a:ext>
              </a:extLst>
            </p:cNvPr>
            <p:cNvSpPr txBox="1"/>
            <p:nvPr userDrawn="1"/>
          </p:nvSpPr>
          <p:spPr>
            <a:xfrm flipH="1">
              <a:off x="455852" y="438962"/>
              <a:ext cx="19800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7030A0"/>
                  </a:solidFill>
                </a:rPr>
                <a:t>QUESTION</a:t>
              </a:r>
              <a:r>
                <a:rPr lang="fr-FR" sz="1400" b="1" dirty="0">
                  <a:solidFill>
                    <a:srgbClr val="0070C0"/>
                  </a:solidFill>
                </a:rPr>
                <a:t> </a:t>
              </a:r>
            </a:p>
          </p:txBody>
        </p: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86EFDFF4-44A6-44E6-B9D6-B174B68D51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64346" y="747095"/>
              <a:ext cx="689123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CB7003F1-B0EA-4623-948D-2C57923519C3}"/>
                </a:ext>
              </a:extLst>
            </p:cNvPr>
            <p:cNvSpPr txBox="1"/>
            <p:nvPr userDrawn="1"/>
          </p:nvSpPr>
          <p:spPr>
            <a:xfrm>
              <a:off x="602002" y="2301412"/>
              <a:ext cx="16877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dirty="0" err="1">
                  <a:solidFill>
                    <a:srgbClr val="7030A0"/>
                  </a:solidFill>
                </a:rPr>
                <a:t>Dgsfdghsqff</a:t>
              </a:r>
              <a:r>
                <a:rPr lang="fr-FR" sz="1000" dirty="0">
                  <a:solidFill>
                    <a:srgbClr val="7030A0"/>
                  </a:solidFill>
                </a:rPr>
                <a:t> j </a:t>
              </a:r>
              <a:r>
                <a:rPr lang="fr-FR" sz="1000" dirty="0" err="1">
                  <a:solidFill>
                    <a:srgbClr val="7030A0"/>
                  </a:solidFill>
                </a:rPr>
                <a:t>gyuquigqsuigu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iqsguqsugqui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gq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uigf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uiqgfigdq</a:t>
              </a:r>
              <a:r>
                <a:rPr lang="fr-FR" sz="1000" dirty="0">
                  <a:solidFill>
                    <a:srgbClr val="7030A0"/>
                  </a:solidFill>
                </a:rPr>
                <a:t> il </a:t>
              </a:r>
              <a:r>
                <a:rPr lang="fr-FR" sz="1000" dirty="0" err="1">
                  <a:solidFill>
                    <a:srgbClr val="7030A0"/>
                  </a:solidFill>
                </a:rPr>
                <a:t>dqif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uud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duf</a:t>
              </a:r>
              <a:r>
                <a:rPr lang="fr-FR" sz="1000" dirty="0">
                  <a:solidFill>
                    <a:srgbClr val="7030A0"/>
                  </a:solidFill>
                </a:rPr>
                <a:t>?</a:t>
              </a:r>
            </a:p>
          </p:txBody>
        </p:sp>
        <p:sp>
          <p:nvSpPr>
            <p:cNvPr id="58" name="Croix 57">
              <a:extLst>
                <a:ext uri="{FF2B5EF4-FFF2-40B4-BE49-F238E27FC236}">
                  <a16:creationId xmlns:a16="http://schemas.microsoft.com/office/drawing/2014/main" id="{ABC2CC10-8A02-4CB9-AAEC-56898323115F}"/>
                </a:ext>
              </a:extLst>
            </p:cNvPr>
            <p:cNvSpPr/>
            <p:nvPr userDrawn="1"/>
          </p:nvSpPr>
          <p:spPr>
            <a:xfrm>
              <a:off x="1821919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Croix 58">
              <a:extLst>
                <a:ext uri="{FF2B5EF4-FFF2-40B4-BE49-F238E27FC236}">
                  <a16:creationId xmlns:a16="http://schemas.microsoft.com/office/drawing/2014/main" id="{CC4AEAE6-69E4-44C4-B536-F68BEC12CA4A}"/>
                </a:ext>
              </a:extLst>
            </p:cNvPr>
            <p:cNvSpPr/>
            <p:nvPr userDrawn="1"/>
          </p:nvSpPr>
          <p:spPr>
            <a:xfrm>
              <a:off x="1979468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0" name="Croix 59">
              <a:extLst>
                <a:ext uri="{FF2B5EF4-FFF2-40B4-BE49-F238E27FC236}">
                  <a16:creationId xmlns:a16="http://schemas.microsoft.com/office/drawing/2014/main" id="{73459C97-115B-43FE-A615-021A2276B0EF}"/>
                </a:ext>
              </a:extLst>
            </p:cNvPr>
            <p:cNvSpPr/>
            <p:nvPr userDrawn="1"/>
          </p:nvSpPr>
          <p:spPr>
            <a:xfrm>
              <a:off x="2130260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61" name="Image 60">
              <a:extLst>
                <a:ext uri="{FF2B5EF4-FFF2-40B4-BE49-F238E27FC236}">
                  <a16:creationId xmlns:a16="http://schemas.microsoft.com/office/drawing/2014/main" id="{88BFFA8B-5F99-48E0-9B65-13553A77B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063" y="2965603"/>
              <a:ext cx="335604" cy="286966"/>
            </a:xfrm>
            <a:prstGeom prst="rect">
              <a:avLst/>
            </a:prstGeom>
          </p:spPr>
        </p:pic>
        <p:pic>
          <p:nvPicPr>
            <p:cNvPr id="62" name="Image 61">
              <a:extLst>
                <a:ext uri="{FF2B5EF4-FFF2-40B4-BE49-F238E27FC236}">
                  <a16:creationId xmlns:a16="http://schemas.microsoft.com/office/drawing/2014/main" id="{4369DE52-41B9-4015-BAE0-27D1E7FBEA0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804" y="3109086"/>
              <a:ext cx="414880" cy="128927"/>
            </a:xfrm>
            <a:prstGeom prst="rect">
              <a:avLst/>
            </a:prstGeom>
          </p:spPr>
        </p:pic>
      </p:grp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CB7DE479-F21C-440F-9684-26BCBABC340C}"/>
              </a:ext>
            </a:extLst>
          </p:cNvPr>
          <p:cNvGrpSpPr/>
          <p:nvPr userDrawn="1"/>
        </p:nvGrpSpPr>
        <p:grpSpPr>
          <a:xfrm>
            <a:off x="4412257" y="362999"/>
            <a:ext cx="1983145" cy="3059999"/>
            <a:chOff x="455852" y="362999"/>
            <a:chExt cx="1983145" cy="3059999"/>
          </a:xfrm>
        </p:grpSpPr>
        <p:sp>
          <p:nvSpPr>
            <p:cNvPr id="64" name="Rectangle : coins arrondis 63">
              <a:extLst>
                <a:ext uri="{FF2B5EF4-FFF2-40B4-BE49-F238E27FC236}">
                  <a16:creationId xmlns:a16="http://schemas.microsoft.com/office/drawing/2014/main" id="{060A915B-7A03-49C0-BFB1-5E926FAFA52E}"/>
                </a:ext>
              </a:extLst>
            </p:cNvPr>
            <p:cNvSpPr/>
            <p:nvPr userDrawn="1"/>
          </p:nvSpPr>
          <p:spPr>
            <a:xfrm>
              <a:off x="458997" y="362999"/>
              <a:ext cx="1980000" cy="3059999"/>
            </a:xfrm>
            <a:prstGeom prst="roundRect">
              <a:avLst>
                <a:gd name="adj" fmla="val 6958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65" name="Image 64">
              <a:extLst>
                <a:ext uri="{FF2B5EF4-FFF2-40B4-BE49-F238E27FC236}">
                  <a16:creationId xmlns:a16="http://schemas.microsoft.com/office/drawing/2014/main" id="{B9958E06-044B-41F0-81ED-D4F20EC0749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05" t="587" r="22028"/>
            <a:stretch/>
          </p:blipFill>
          <p:spPr>
            <a:xfrm>
              <a:off x="536818" y="754326"/>
              <a:ext cx="1825382" cy="1504031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66" name="Connecteur droit 65">
              <a:extLst>
                <a:ext uri="{FF2B5EF4-FFF2-40B4-BE49-F238E27FC236}">
                  <a16:creationId xmlns:a16="http://schemas.microsoft.com/office/drawing/2014/main" id="{45170F77-BEBF-4930-BFFF-5246A41CDE22}"/>
                </a:ext>
              </a:extLst>
            </p:cNvPr>
            <p:cNvCxnSpPr>
              <a:cxnSpLocks/>
              <a:endCxn id="68" idx="2"/>
            </p:cNvCxnSpPr>
            <p:nvPr userDrawn="1"/>
          </p:nvCxnSpPr>
          <p:spPr>
            <a:xfrm>
              <a:off x="547297" y="747404"/>
              <a:ext cx="680065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eur droit 66">
              <a:extLst>
                <a:ext uri="{FF2B5EF4-FFF2-40B4-BE49-F238E27FC236}">
                  <a16:creationId xmlns:a16="http://schemas.microsoft.com/office/drawing/2014/main" id="{D7DF8FFD-E2F5-4B02-9F80-074EB2D49E2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7297" y="2259023"/>
              <a:ext cx="1806172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Ellipse 28">
              <a:extLst>
                <a:ext uri="{FF2B5EF4-FFF2-40B4-BE49-F238E27FC236}">
                  <a16:creationId xmlns:a16="http://schemas.microsoft.com/office/drawing/2014/main" id="{3534E7BD-62DB-45D0-9D07-F8E0D428DD06}"/>
                </a:ext>
              </a:extLst>
            </p:cNvPr>
            <p:cNvSpPr/>
            <p:nvPr userDrawn="1"/>
          </p:nvSpPr>
          <p:spPr>
            <a:xfrm>
              <a:off x="1227362" y="747404"/>
              <a:ext cx="436984" cy="213044"/>
            </a:xfrm>
            <a:custGeom>
              <a:avLst/>
              <a:gdLst>
                <a:gd name="connsiteX0" fmla="*/ 0 w 421329"/>
                <a:gd name="connsiteY0" fmla="*/ 210665 h 421329"/>
                <a:gd name="connsiteX1" fmla="*/ 210665 w 421329"/>
                <a:gd name="connsiteY1" fmla="*/ 0 h 421329"/>
                <a:gd name="connsiteX2" fmla="*/ 421330 w 421329"/>
                <a:gd name="connsiteY2" fmla="*/ 210665 h 421329"/>
                <a:gd name="connsiteX3" fmla="*/ 210665 w 421329"/>
                <a:gd name="connsiteY3" fmla="*/ 421330 h 421329"/>
                <a:gd name="connsiteX4" fmla="*/ 0 w 421329"/>
                <a:gd name="connsiteY4" fmla="*/ 210665 h 421329"/>
                <a:gd name="connsiteX0" fmla="*/ 421330 w 512770"/>
                <a:gd name="connsiteY0" fmla="*/ 210665 h 421330"/>
                <a:gd name="connsiteX1" fmla="*/ 210665 w 512770"/>
                <a:gd name="connsiteY1" fmla="*/ 421330 h 421330"/>
                <a:gd name="connsiteX2" fmla="*/ 0 w 512770"/>
                <a:gd name="connsiteY2" fmla="*/ 210665 h 421330"/>
                <a:gd name="connsiteX3" fmla="*/ 210665 w 512770"/>
                <a:gd name="connsiteY3" fmla="*/ 0 h 421330"/>
                <a:gd name="connsiteX4" fmla="*/ 512770 w 512770"/>
                <a:gd name="connsiteY4" fmla="*/ 302105 h 421330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421330"/>
                <a:gd name="connsiteY0" fmla="*/ 212088 h 422753"/>
                <a:gd name="connsiteX1" fmla="*/ 210665 w 421330"/>
                <a:gd name="connsiteY1" fmla="*/ 422753 h 422753"/>
                <a:gd name="connsiteX2" fmla="*/ 0 w 421330"/>
                <a:gd name="connsiteY2" fmla="*/ 212088 h 422753"/>
                <a:gd name="connsiteX3" fmla="*/ 210665 w 421330"/>
                <a:gd name="connsiteY3" fmla="*/ 1423 h 422753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330" h="210665">
                  <a:moveTo>
                    <a:pt x="421330" y="0"/>
                  </a:moveTo>
                  <a:cubicBezTo>
                    <a:pt x="421330" y="116347"/>
                    <a:pt x="326130" y="210665"/>
                    <a:pt x="210665" y="210665"/>
                  </a:cubicBezTo>
                  <a:cubicBezTo>
                    <a:pt x="95200" y="210665"/>
                    <a:pt x="0" y="116347"/>
                    <a:pt x="0" y="0"/>
                  </a:cubicBezTo>
                </a:path>
              </a:pathLst>
            </a:cu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41CBECA2-61CB-4D43-BBA0-A613A966C514}"/>
                </a:ext>
              </a:extLst>
            </p:cNvPr>
            <p:cNvSpPr/>
            <p:nvPr userDrawn="1"/>
          </p:nvSpPr>
          <p:spPr>
            <a:xfrm>
              <a:off x="1298804" y="600061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800" b="1" dirty="0">
                  <a:solidFill>
                    <a:srgbClr val="7030A0"/>
                  </a:solidFill>
                </a:rPr>
                <a:t>1</a:t>
              </a:r>
              <a:endParaRPr lang="fr-FR" dirty="0">
                <a:solidFill>
                  <a:srgbClr val="7030A0"/>
                </a:solidFill>
              </a:endParaRPr>
            </a:p>
          </p:txBody>
        </p:sp>
        <p:sp>
          <p:nvSpPr>
            <p:cNvPr id="70" name="Rectangle : coins arrondis 69">
              <a:extLst>
                <a:ext uri="{FF2B5EF4-FFF2-40B4-BE49-F238E27FC236}">
                  <a16:creationId xmlns:a16="http://schemas.microsoft.com/office/drawing/2014/main" id="{9B2B1820-205E-4B3E-81FA-DBF48CF33649}"/>
                </a:ext>
              </a:extLst>
            </p:cNvPr>
            <p:cNvSpPr/>
            <p:nvPr userDrawn="1"/>
          </p:nvSpPr>
          <p:spPr>
            <a:xfrm>
              <a:off x="527453" y="431375"/>
              <a:ext cx="1843088" cy="2923245"/>
            </a:xfrm>
            <a:prstGeom prst="roundRect">
              <a:avLst>
                <a:gd name="adj" fmla="val 4876"/>
              </a:avLst>
            </a:prstGeom>
            <a:noFill/>
            <a:ln w="28575" cmpd="dbl">
              <a:solidFill>
                <a:srgbClr val="7030A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1" name="ZoneTexte 70">
              <a:extLst>
                <a:ext uri="{FF2B5EF4-FFF2-40B4-BE49-F238E27FC236}">
                  <a16:creationId xmlns:a16="http://schemas.microsoft.com/office/drawing/2014/main" id="{01B7EB4E-7B37-4734-9ACA-69B48237D724}"/>
                </a:ext>
              </a:extLst>
            </p:cNvPr>
            <p:cNvSpPr txBox="1"/>
            <p:nvPr userDrawn="1"/>
          </p:nvSpPr>
          <p:spPr>
            <a:xfrm flipH="1">
              <a:off x="455852" y="438962"/>
              <a:ext cx="19800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7030A0"/>
                  </a:solidFill>
                </a:rPr>
                <a:t>QUESTION</a:t>
              </a:r>
              <a:r>
                <a:rPr lang="fr-FR" sz="1400" b="1" dirty="0">
                  <a:solidFill>
                    <a:srgbClr val="0070C0"/>
                  </a:solidFill>
                </a:rPr>
                <a:t> </a:t>
              </a:r>
            </a:p>
          </p:txBody>
        </p: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93FE256-49D7-4032-BF25-AFF6AD9BD2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64346" y="747095"/>
              <a:ext cx="689123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029D6BED-7A66-4DA6-B5C5-EE8F8DF42052}"/>
                </a:ext>
              </a:extLst>
            </p:cNvPr>
            <p:cNvSpPr txBox="1"/>
            <p:nvPr userDrawn="1"/>
          </p:nvSpPr>
          <p:spPr>
            <a:xfrm>
              <a:off x="602002" y="2301412"/>
              <a:ext cx="16877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dirty="0" err="1">
                  <a:solidFill>
                    <a:srgbClr val="7030A0"/>
                  </a:solidFill>
                </a:rPr>
                <a:t>Dgsfdghsqff</a:t>
              </a:r>
              <a:r>
                <a:rPr lang="fr-FR" sz="1000" dirty="0">
                  <a:solidFill>
                    <a:srgbClr val="7030A0"/>
                  </a:solidFill>
                </a:rPr>
                <a:t> j </a:t>
              </a:r>
              <a:r>
                <a:rPr lang="fr-FR" sz="1000" dirty="0" err="1">
                  <a:solidFill>
                    <a:srgbClr val="7030A0"/>
                  </a:solidFill>
                </a:rPr>
                <a:t>gyuquigqsuigu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iqsguqsugqui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gq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uigf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uiqgfigdq</a:t>
              </a:r>
              <a:r>
                <a:rPr lang="fr-FR" sz="1000" dirty="0">
                  <a:solidFill>
                    <a:srgbClr val="7030A0"/>
                  </a:solidFill>
                </a:rPr>
                <a:t> il </a:t>
              </a:r>
              <a:r>
                <a:rPr lang="fr-FR" sz="1000" dirty="0" err="1">
                  <a:solidFill>
                    <a:srgbClr val="7030A0"/>
                  </a:solidFill>
                </a:rPr>
                <a:t>dqif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uud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duf</a:t>
              </a:r>
              <a:r>
                <a:rPr lang="fr-FR" sz="1000" dirty="0">
                  <a:solidFill>
                    <a:srgbClr val="7030A0"/>
                  </a:solidFill>
                </a:rPr>
                <a:t>?</a:t>
              </a:r>
            </a:p>
          </p:txBody>
        </p:sp>
        <p:sp>
          <p:nvSpPr>
            <p:cNvPr id="74" name="Croix 73">
              <a:extLst>
                <a:ext uri="{FF2B5EF4-FFF2-40B4-BE49-F238E27FC236}">
                  <a16:creationId xmlns:a16="http://schemas.microsoft.com/office/drawing/2014/main" id="{8ECC3F7C-6B83-447A-86C4-F70F73E7BB55}"/>
                </a:ext>
              </a:extLst>
            </p:cNvPr>
            <p:cNvSpPr/>
            <p:nvPr userDrawn="1"/>
          </p:nvSpPr>
          <p:spPr>
            <a:xfrm>
              <a:off x="1821919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5" name="Croix 74">
              <a:extLst>
                <a:ext uri="{FF2B5EF4-FFF2-40B4-BE49-F238E27FC236}">
                  <a16:creationId xmlns:a16="http://schemas.microsoft.com/office/drawing/2014/main" id="{9D6CA4BA-2F23-466B-ACF0-ACE636541E61}"/>
                </a:ext>
              </a:extLst>
            </p:cNvPr>
            <p:cNvSpPr/>
            <p:nvPr userDrawn="1"/>
          </p:nvSpPr>
          <p:spPr>
            <a:xfrm>
              <a:off x="1979468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6" name="Croix 75">
              <a:extLst>
                <a:ext uri="{FF2B5EF4-FFF2-40B4-BE49-F238E27FC236}">
                  <a16:creationId xmlns:a16="http://schemas.microsoft.com/office/drawing/2014/main" id="{7FC73C7D-B6E0-41CC-B4A9-396DE90C217F}"/>
                </a:ext>
              </a:extLst>
            </p:cNvPr>
            <p:cNvSpPr/>
            <p:nvPr userDrawn="1"/>
          </p:nvSpPr>
          <p:spPr>
            <a:xfrm>
              <a:off x="2130260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77" name="Image 76">
              <a:extLst>
                <a:ext uri="{FF2B5EF4-FFF2-40B4-BE49-F238E27FC236}">
                  <a16:creationId xmlns:a16="http://schemas.microsoft.com/office/drawing/2014/main" id="{EA8C14DB-3FB2-4C08-900D-F2230B2356E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063" y="2965603"/>
              <a:ext cx="335604" cy="286966"/>
            </a:xfrm>
            <a:prstGeom prst="rect">
              <a:avLst/>
            </a:prstGeom>
          </p:spPr>
        </p:pic>
        <p:pic>
          <p:nvPicPr>
            <p:cNvPr id="78" name="Image 77">
              <a:extLst>
                <a:ext uri="{FF2B5EF4-FFF2-40B4-BE49-F238E27FC236}">
                  <a16:creationId xmlns:a16="http://schemas.microsoft.com/office/drawing/2014/main" id="{A9E36FE8-0383-42F3-8C2D-EC27ADFCF2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804" y="3109086"/>
              <a:ext cx="414880" cy="128927"/>
            </a:xfrm>
            <a:prstGeom prst="rect">
              <a:avLst/>
            </a:prstGeom>
          </p:spPr>
        </p:pic>
      </p:grpSp>
      <p:grpSp>
        <p:nvGrpSpPr>
          <p:cNvPr id="79" name="Groupe 78">
            <a:extLst>
              <a:ext uri="{FF2B5EF4-FFF2-40B4-BE49-F238E27FC236}">
                <a16:creationId xmlns:a16="http://schemas.microsoft.com/office/drawing/2014/main" id="{31EC725E-3E13-43D1-B0EC-21F053C7E578}"/>
              </a:ext>
            </a:extLst>
          </p:cNvPr>
          <p:cNvGrpSpPr/>
          <p:nvPr userDrawn="1"/>
        </p:nvGrpSpPr>
        <p:grpSpPr>
          <a:xfrm>
            <a:off x="455852" y="3404459"/>
            <a:ext cx="1983145" cy="3059999"/>
            <a:chOff x="455852" y="362999"/>
            <a:chExt cx="1983145" cy="3059999"/>
          </a:xfrm>
        </p:grpSpPr>
        <p:sp>
          <p:nvSpPr>
            <p:cNvPr id="80" name="Rectangle : coins arrondis 79">
              <a:extLst>
                <a:ext uri="{FF2B5EF4-FFF2-40B4-BE49-F238E27FC236}">
                  <a16:creationId xmlns:a16="http://schemas.microsoft.com/office/drawing/2014/main" id="{071A20BE-A314-43BF-A8AF-6B8587904D6A}"/>
                </a:ext>
              </a:extLst>
            </p:cNvPr>
            <p:cNvSpPr/>
            <p:nvPr userDrawn="1"/>
          </p:nvSpPr>
          <p:spPr>
            <a:xfrm>
              <a:off x="458997" y="362999"/>
              <a:ext cx="1980000" cy="3059999"/>
            </a:xfrm>
            <a:prstGeom prst="roundRect">
              <a:avLst>
                <a:gd name="adj" fmla="val 6958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81" name="Image 80">
              <a:extLst>
                <a:ext uri="{FF2B5EF4-FFF2-40B4-BE49-F238E27FC236}">
                  <a16:creationId xmlns:a16="http://schemas.microsoft.com/office/drawing/2014/main" id="{DF8CEAF8-1879-43AC-8803-2CFB3C619D8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05" t="587" r="22028"/>
            <a:stretch/>
          </p:blipFill>
          <p:spPr>
            <a:xfrm>
              <a:off x="536818" y="754326"/>
              <a:ext cx="1825382" cy="1504031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82" name="Connecteur droit 81">
              <a:extLst>
                <a:ext uri="{FF2B5EF4-FFF2-40B4-BE49-F238E27FC236}">
                  <a16:creationId xmlns:a16="http://schemas.microsoft.com/office/drawing/2014/main" id="{0D6F2675-9ED8-439B-BF93-1C93F84F5422}"/>
                </a:ext>
              </a:extLst>
            </p:cNvPr>
            <p:cNvCxnSpPr>
              <a:cxnSpLocks/>
              <a:endCxn id="84" idx="2"/>
            </p:cNvCxnSpPr>
            <p:nvPr userDrawn="1"/>
          </p:nvCxnSpPr>
          <p:spPr>
            <a:xfrm>
              <a:off x="547297" y="747404"/>
              <a:ext cx="680065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cteur droit 82">
              <a:extLst>
                <a:ext uri="{FF2B5EF4-FFF2-40B4-BE49-F238E27FC236}">
                  <a16:creationId xmlns:a16="http://schemas.microsoft.com/office/drawing/2014/main" id="{726B1D79-2E7E-4377-8DCA-D13145CECF1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7297" y="2259023"/>
              <a:ext cx="1806172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Ellipse 28">
              <a:extLst>
                <a:ext uri="{FF2B5EF4-FFF2-40B4-BE49-F238E27FC236}">
                  <a16:creationId xmlns:a16="http://schemas.microsoft.com/office/drawing/2014/main" id="{FAD695B2-6214-415D-8688-D1B466C97CE6}"/>
                </a:ext>
              </a:extLst>
            </p:cNvPr>
            <p:cNvSpPr/>
            <p:nvPr userDrawn="1"/>
          </p:nvSpPr>
          <p:spPr>
            <a:xfrm>
              <a:off x="1227362" y="747404"/>
              <a:ext cx="436984" cy="213044"/>
            </a:xfrm>
            <a:custGeom>
              <a:avLst/>
              <a:gdLst>
                <a:gd name="connsiteX0" fmla="*/ 0 w 421329"/>
                <a:gd name="connsiteY0" fmla="*/ 210665 h 421329"/>
                <a:gd name="connsiteX1" fmla="*/ 210665 w 421329"/>
                <a:gd name="connsiteY1" fmla="*/ 0 h 421329"/>
                <a:gd name="connsiteX2" fmla="*/ 421330 w 421329"/>
                <a:gd name="connsiteY2" fmla="*/ 210665 h 421329"/>
                <a:gd name="connsiteX3" fmla="*/ 210665 w 421329"/>
                <a:gd name="connsiteY3" fmla="*/ 421330 h 421329"/>
                <a:gd name="connsiteX4" fmla="*/ 0 w 421329"/>
                <a:gd name="connsiteY4" fmla="*/ 210665 h 421329"/>
                <a:gd name="connsiteX0" fmla="*/ 421330 w 512770"/>
                <a:gd name="connsiteY0" fmla="*/ 210665 h 421330"/>
                <a:gd name="connsiteX1" fmla="*/ 210665 w 512770"/>
                <a:gd name="connsiteY1" fmla="*/ 421330 h 421330"/>
                <a:gd name="connsiteX2" fmla="*/ 0 w 512770"/>
                <a:gd name="connsiteY2" fmla="*/ 210665 h 421330"/>
                <a:gd name="connsiteX3" fmla="*/ 210665 w 512770"/>
                <a:gd name="connsiteY3" fmla="*/ 0 h 421330"/>
                <a:gd name="connsiteX4" fmla="*/ 512770 w 512770"/>
                <a:gd name="connsiteY4" fmla="*/ 302105 h 421330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421330"/>
                <a:gd name="connsiteY0" fmla="*/ 212088 h 422753"/>
                <a:gd name="connsiteX1" fmla="*/ 210665 w 421330"/>
                <a:gd name="connsiteY1" fmla="*/ 422753 h 422753"/>
                <a:gd name="connsiteX2" fmla="*/ 0 w 421330"/>
                <a:gd name="connsiteY2" fmla="*/ 212088 h 422753"/>
                <a:gd name="connsiteX3" fmla="*/ 210665 w 421330"/>
                <a:gd name="connsiteY3" fmla="*/ 1423 h 422753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330" h="210665">
                  <a:moveTo>
                    <a:pt x="421330" y="0"/>
                  </a:moveTo>
                  <a:cubicBezTo>
                    <a:pt x="421330" y="116347"/>
                    <a:pt x="326130" y="210665"/>
                    <a:pt x="210665" y="210665"/>
                  </a:cubicBezTo>
                  <a:cubicBezTo>
                    <a:pt x="95200" y="210665"/>
                    <a:pt x="0" y="116347"/>
                    <a:pt x="0" y="0"/>
                  </a:cubicBezTo>
                </a:path>
              </a:pathLst>
            </a:cu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223361DB-C61C-4ABF-A5D3-ECE7F119FCD8}"/>
                </a:ext>
              </a:extLst>
            </p:cNvPr>
            <p:cNvSpPr/>
            <p:nvPr userDrawn="1"/>
          </p:nvSpPr>
          <p:spPr>
            <a:xfrm>
              <a:off x="1298804" y="600061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800" b="1" dirty="0">
                  <a:solidFill>
                    <a:srgbClr val="7030A0"/>
                  </a:solidFill>
                </a:rPr>
                <a:t>1</a:t>
              </a:r>
              <a:endParaRPr lang="fr-FR" dirty="0">
                <a:solidFill>
                  <a:srgbClr val="7030A0"/>
                </a:solidFill>
              </a:endParaRPr>
            </a:p>
          </p:txBody>
        </p:sp>
        <p:sp>
          <p:nvSpPr>
            <p:cNvPr id="86" name="Rectangle : coins arrondis 85">
              <a:extLst>
                <a:ext uri="{FF2B5EF4-FFF2-40B4-BE49-F238E27FC236}">
                  <a16:creationId xmlns:a16="http://schemas.microsoft.com/office/drawing/2014/main" id="{B0132DC6-E7BD-42B6-A481-840B1D9B87B8}"/>
                </a:ext>
              </a:extLst>
            </p:cNvPr>
            <p:cNvSpPr/>
            <p:nvPr userDrawn="1"/>
          </p:nvSpPr>
          <p:spPr>
            <a:xfrm>
              <a:off x="527453" y="431375"/>
              <a:ext cx="1843088" cy="2923245"/>
            </a:xfrm>
            <a:prstGeom prst="roundRect">
              <a:avLst>
                <a:gd name="adj" fmla="val 4876"/>
              </a:avLst>
            </a:prstGeom>
            <a:noFill/>
            <a:ln w="28575" cmpd="dbl">
              <a:solidFill>
                <a:srgbClr val="7030A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87" name="ZoneTexte 86">
              <a:extLst>
                <a:ext uri="{FF2B5EF4-FFF2-40B4-BE49-F238E27FC236}">
                  <a16:creationId xmlns:a16="http://schemas.microsoft.com/office/drawing/2014/main" id="{4D33DEFF-54AE-42AA-8822-C0002C831BC9}"/>
                </a:ext>
              </a:extLst>
            </p:cNvPr>
            <p:cNvSpPr txBox="1"/>
            <p:nvPr userDrawn="1"/>
          </p:nvSpPr>
          <p:spPr>
            <a:xfrm flipH="1">
              <a:off x="455852" y="438962"/>
              <a:ext cx="19800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7030A0"/>
                  </a:solidFill>
                </a:rPr>
                <a:t>QUESTION</a:t>
              </a:r>
              <a:r>
                <a:rPr lang="fr-FR" sz="1400" b="1" dirty="0">
                  <a:solidFill>
                    <a:srgbClr val="0070C0"/>
                  </a:solidFill>
                </a:rPr>
                <a:t> </a:t>
              </a:r>
            </a:p>
          </p:txBody>
        </p:sp>
        <p:cxnSp>
          <p:nvCxnSpPr>
            <p:cNvPr id="88" name="Connecteur droit 87">
              <a:extLst>
                <a:ext uri="{FF2B5EF4-FFF2-40B4-BE49-F238E27FC236}">
                  <a16:creationId xmlns:a16="http://schemas.microsoft.com/office/drawing/2014/main" id="{6538DBAE-1D2E-47CE-AC95-F4E64F85207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64346" y="747095"/>
              <a:ext cx="689123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ZoneTexte 88">
              <a:extLst>
                <a:ext uri="{FF2B5EF4-FFF2-40B4-BE49-F238E27FC236}">
                  <a16:creationId xmlns:a16="http://schemas.microsoft.com/office/drawing/2014/main" id="{D96AEDEF-73FE-4077-B539-88692E9BE590}"/>
                </a:ext>
              </a:extLst>
            </p:cNvPr>
            <p:cNvSpPr txBox="1"/>
            <p:nvPr userDrawn="1"/>
          </p:nvSpPr>
          <p:spPr>
            <a:xfrm>
              <a:off x="602002" y="2301412"/>
              <a:ext cx="16877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dirty="0" err="1">
                  <a:solidFill>
                    <a:srgbClr val="7030A0"/>
                  </a:solidFill>
                </a:rPr>
                <a:t>Dgsfdghsqff</a:t>
              </a:r>
              <a:r>
                <a:rPr lang="fr-FR" sz="1000" dirty="0">
                  <a:solidFill>
                    <a:srgbClr val="7030A0"/>
                  </a:solidFill>
                </a:rPr>
                <a:t> j </a:t>
              </a:r>
              <a:r>
                <a:rPr lang="fr-FR" sz="1000" dirty="0" err="1">
                  <a:solidFill>
                    <a:srgbClr val="7030A0"/>
                  </a:solidFill>
                </a:rPr>
                <a:t>gyuquigqsuigu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iqsguqsugqui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gq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uigf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uiqgfigdq</a:t>
              </a:r>
              <a:r>
                <a:rPr lang="fr-FR" sz="1000" dirty="0">
                  <a:solidFill>
                    <a:srgbClr val="7030A0"/>
                  </a:solidFill>
                </a:rPr>
                <a:t> il </a:t>
              </a:r>
              <a:r>
                <a:rPr lang="fr-FR" sz="1000" dirty="0" err="1">
                  <a:solidFill>
                    <a:srgbClr val="7030A0"/>
                  </a:solidFill>
                </a:rPr>
                <a:t>dqif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uud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duf</a:t>
              </a:r>
              <a:r>
                <a:rPr lang="fr-FR" sz="1000" dirty="0">
                  <a:solidFill>
                    <a:srgbClr val="7030A0"/>
                  </a:solidFill>
                </a:rPr>
                <a:t>?</a:t>
              </a:r>
            </a:p>
          </p:txBody>
        </p:sp>
        <p:sp>
          <p:nvSpPr>
            <p:cNvPr id="90" name="Croix 89">
              <a:extLst>
                <a:ext uri="{FF2B5EF4-FFF2-40B4-BE49-F238E27FC236}">
                  <a16:creationId xmlns:a16="http://schemas.microsoft.com/office/drawing/2014/main" id="{FF21E09A-937C-4616-B118-B5DD8087D21D}"/>
                </a:ext>
              </a:extLst>
            </p:cNvPr>
            <p:cNvSpPr/>
            <p:nvPr userDrawn="1"/>
          </p:nvSpPr>
          <p:spPr>
            <a:xfrm>
              <a:off x="1821919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1" name="Croix 90">
              <a:extLst>
                <a:ext uri="{FF2B5EF4-FFF2-40B4-BE49-F238E27FC236}">
                  <a16:creationId xmlns:a16="http://schemas.microsoft.com/office/drawing/2014/main" id="{00C2D083-7075-40E3-A9F8-E7037BBD104D}"/>
                </a:ext>
              </a:extLst>
            </p:cNvPr>
            <p:cNvSpPr/>
            <p:nvPr userDrawn="1"/>
          </p:nvSpPr>
          <p:spPr>
            <a:xfrm>
              <a:off x="1979468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2" name="Croix 91">
              <a:extLst>
                <a:ext uri="{FF2B5EF4-FFF2-40B4-BE49-F238E27FC236}">
                  <a16:creationId xmlns:a16="http://schemas.microsoft.com/office/drawing/2014/main" id="{E70F06ED-32A8-4549-A3CC-A68A40F85ED0}"/>
                </a:ext>
              </a:extLst>
            </p:cNvPr>
            <p:cNvSpPr/>
            <p:nvPr userDrawn="1"/>
          </p:nvSpPr>
          <p:spPr>
            <a:xfrm>
              <a:off x="2130260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93" name="Image 92">
              <a:extLst>
                <a:ext uri="{FF2B5EF4-FFF2-40B4-BE49-F238E27FC236}">
                  <a16:creationId xmlns:a16="http://schemas.microsoft.com/office/drawing/2014/main" id="{416C2DD4-7BC4-449C-939E-B6163EEB52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063" y="2965603"/>
              <a:ext cx="335604" cy="286966"/>
            </a:xfrm>
            <a:prstGeom prst="rect">
              <a:avLst/>
            </a:prstGeom>
          </p:spPr>
        </p:pic>
        <p:pic>
          <p:nvPicPr>
            <p:cNvPr id="94" name="Image 93">
              <a:extLst>
                <a:ext uri="{FF2B5EF4-FFF2-40B4-BE49-F238E27FC236}">
                  <a16:creationId xmlns:a16="http://schemas.microsoft.com/office/drawing/2014/main" id="{41BA2577-C957-4E04-A0DF-1D0E39BF07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804" y="3109086"/>
              <a:ext cx="414880" cy="128927"/>
            </a:xfrm>
            <a:prstGeom prst="rect">
              <a:avLst/>
            </a:prstGeom>
          </p:spPr>
        </p:pic>
      </p:grpSp>
      <p:grpSp>
        <p:nvGrpSpPr>
          <p:cNvPr id="95" name="Groupe 94">
            <a:extLst>
              <a:ext uri="{FF2B5EF4-FFF2-40B4-BE49-F238E27FC236}">
                <a16:creationId xmlns:a16="http://schemas.microsoft.com/office/drawing/2014/main" id="{423E6CB5-A72E-4365-BEEC-EAEA725118BF}"/>
              </a:ext>
            </a:extLst>
          </p:cNvPr>
          <p:cNvGrpSpPr/>
          <p:nvPr userDrawn="1"/>
        </p:nvGrpSpPr>
        <p:grpSpPr>
          <a:xfrm>
            <a:off x="2435909" y="3404242"/>
            <a:ext cx="1983145" cy="3059999"/>
            <a:chOff x="455852" y="362999"/>
            <a:chExt cx="1983145" cy="3059999"/>
          </a:xfrm>
        </p:grpSpPr>
        <p:sp>
          <p:nvSpPr>
            <p:cNvPr id="96" name="Rectangle : coins arrondis 95">
              <a:extLst>
                <a:ext uri="{FF2B5EF4-FFF2-40B4-BE49-F238E27FC236}">
                  <a16:creationId xmlns:a16="http://schemas.microsoft.com/office/drawing/2014/main" id="{F108A240-F904-4957-A89B-B0782BBF2F25}"/>
                </a:ext>
              </a:extLst>
            </p:cNvPr>
            <p:cNvSpPr/>
            <p:nvPr userDrawn="1"/>
          </p:nvSpPr>
          <p:spPr>
            <a:xfrm>
              <a:off x="458997" y="362999"/>
              <a:ext cx="1980000" cy="3059999"/>
            </a:xfrm>
            <a:prstGeom prst="roundRect">
              <a:avLst>
                <a:gd name="adj" fmla="val 6958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97" name="Image 96">
              <a:extLst>
                <a:ext uri="{FF2B5EF4-FFF2-40B4-BE49-F238E27FC236}">
                  <a16:creationId xmlns:a16="http://schemas.microsoft.com/office/drawing/2014/main" id="{0AF860A2-F9C1-4D5A-819F-27345C9A18E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05" t="587" r="22028"/>
            <a:stretch/>
          </p:blipFill>
          <p:spPr>
            <a:xfrm>
              <a:off x="536818" y="754326"/>
              <a:ext cx="1825382" cy="1504031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98" name="Connecteur droit 97">
              <a:extLst>
                <a:ext uri="{FF2B5EF4-FFF2-40B4-BE49-F238E27FC236}">
                  <a16:creationId xmlns:a16="http://schemas.microsoft.com/office/drawing/2014/main" id="{F2648339-0007-4C83-8AE2-48B0C408539F}"/>
                </a:ext>
              </a:extLst>
            </p:cNvPr>
            <p:cNvCxnSpPr>
              <a:cxnSpLocks/>
              <a:endCxn id="100" idx="2"/>
            </p:cNvCxnSpPr>
            <p:nvPr userDrawn="1"/>
          </p:nvCxnSpPr>
          <p:spPr>
            <a:xfrm>
              <a:off x="547297" y="747404"/>
              <a:ext cx="680065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cteur droit 98">
              <a:extLst>
                <a:ext uri="{FF2B5EF4-FFF2-40B4-BE49-F238E27FC236}">
                  <a16:creationId xmlns:a16="http://schemas.microsoft.com/office/drawing/2014/main" id="{C5037154-A4E7-4F8A-A287-4F6B203EE00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7297" y="2259023"/>
              <a:ext cx="1806172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Ellipse 28">
              <a:extLst>
                <a:ext uri="{FF2B5EF4-FFF2-40B4-BE49-F238E27FC236}">
                  <a16:creationId xmlns:a16="http://schemas.microsoft.com/office/drawing/2014/main" id="{1BD03D07-3A5A-4F11-8237-C75DAB902759}"/>
                </a:ext>
              </a:extLst>
            </p:cNvPr>
            <p:cNvSpPr/>
            <p:nvPr userDrawn="1"/>
          </p:nvSpPr>
          <p:spPr>
            <a:xfrm>
              <a:off x="1227362" y="747404"/>
              <a:ext cx="436984" cy="213044"/>
            </a:xfrm>
            <a:custGeom>
              <a:avLst/>
              <a:gdLst>
                <a:gd name="connsiteX0" fmla="*/ 0 w 421329"/>
                <a:gd name="connsiteY0" fmla="*/ 210665 h 421329"/>
                <a:gd name="connsiteX1" fmla="*/ 210665 w 421329"/>
                <a:gd name="connsiteY1" fmla="*/ 0 h 421329"/>
                <a:gd name="connsiteX2" fmla="*/ 421330 w 421329"/>
                <a:gd name="connsiteY2" fmla="*/ 210665 h 421329"/>
                <a:gd name="connsiteX3" fmla="*/ 210665 w 421329"/>
                <a:gd name="connsiteY3" fmla="*/ 421330 h 421329"/>
                <a:gd name="connsiteX4" fmla="*/ 0 w 421329"/>
                <a:gd name="connsiteY4" fmla="*/ 210665 h 421329"/>
                <a:gd name="connsiteX0" fmla="*/ 421330 w 512770"/>
                <a:gd name="connsiteY0" fmla="*/ 210665 h 421330"/>
                <a:gd name="connsiteX1" fmla="*/ 210665 w 512770"/>
                <a:gd name="connsiteY1" fmla="*/ 421330 h 421330"/>
                <a:gd name="connsiteX2" fmla="*/ 0 w 512770"/>
                <a:gd name="connsiteY2" fmla="*/ 210665 h 421330"/>
                <a:gd name="connsiteX3" fmla="*/ 210665 w 512770"/>
                <a:gd name="connsiteY3" fmla="*/ 0 h 421330"/>
                <a:gd name="connsiteX4" fmla="*/ 512770 w 512770"/>
                <a:gd name="connsiteY4" fmla="*/ 302105 h 421330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421330"/>
                <a:gd name="connsiteY0" fmla="*/ 212088 h 422753"/>
                <a:gd name="connsiteX1" fmla="*/ 210665 w 421330"/>
                <a:gd name="connsiteY1" fmla="*/ 422753 h 422753"/>
                <a:gd name="connsiteX2" fmla="*/ 0 w 421330"/>
                <a:gd name="connsiteY2" fmla="*/ 212088 h 422753"/>
                <a:gd name="connsiteX3" fmla="*/ 210665 w 421330"/>
                <a:gd name="connsiteY3" fmla="*/ 1423 h 422753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330" h="210665">
                  <a:moveTo>
                    <a:pt x="421330" y="0"/>
                  </a:moveTo>
                  <a:cubicBezTo>
                    <a:pt x="421330" y="116347"/>
                    <a:pt x="326130" y="210665"/>
                    <a:pt x="210665" y="210665"/>
                  </a:cubicBezTo>
                  <a:cubicBezTo>
                    <a:pt x="95200" y="210665"/>
                    <a:pt x="0" y="116347"/>
                    <a:pt x="0" y="0"/>
                  </a:cubicBezTo>
                </a:path>
              </a:pathLst>
            </a:cu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7E419B82-AB06-4BAB-BFE8-87F9DCD95D59}"/>
                </a:ext>
              </a:extLst>
            </p:cNvPr>
            <p:cNvSpPr/>
            <p:nvPr userDrawn="1"/>
          </p:nvSpPr>
          <p:spPr>
            <a:xfrm>
              <a:off x="1298804" y="600061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800" b="1" dirty="0">
                  <a:solidFill>
                    <a:srgbClr val="7030A0"/>
                  </a:solidFill>
                </a:rPr>
                <a:t>1</a:t>
              </a:r>
              <a:endParaRPr lang="fr-FR" dirty="0">
                <a:solidFill>
                  <a:srgbClr val="7030A0"/>
                </a:solidFill>
              </a:endParaRPr>
            </a:p>
          </p:txBody>
        </p:sp>
        <p:sp>
          <p:nvSpPr>
            <p:cNvPr id="102" name="Rectangle : coins arrondis 101">
              <a:extLst>
                <a:ext uri="{FF2B5EF4-FFF2-40B4-BE49-F238E27FC236}">
                  <a16:creationId xmlns:a16="http://schemas.microsoft.com/office/drawing/2014/main" id="{E1A5A0CF-F711-4637-B958-AC8C6B9B3A16}"/>
                </a:ext>
              </a:extLst>
            </p:cNvPr>
            <p:cNvSpPr/>
            <p:nvPr userDrawn="1"/>
          </p:nvSpPr>
          <p:spPr>
            <a:xfrm>
              <a:off x="527453" y="431375"/>
              <a:ext cx="1843088" cy="2923245"/>
            </a:xfrm>
            <a:prstGeom prst="roundRect">
              <a:avLst>
                <a:gd name="adj" fmla="val 4876"/>
              </a:avLst>
            </a:prstGeom>
            <a:noFill/>
            <a:ln w="28575" cmpd="dbl">
              <a:solidFill>
                <a:srgbClr val="7030A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03" name="ZoneTexte 102">
              <a:extLst>
                <a:ext uri="{FF2B5EF4-FFF2-40B4-BE49-F238E27FC236}">
                  <a16:creationId xmlns:a16="http://schemas.microsoft.com/office/drawing/2014/main" id="{485804F7-4A58-47F2-8D81-B7A2FF550DFF}"/>
                </a:ext>
              </a:extLst>
            </p:cNvPr>
            <p:cNvSpPr txBox="1"/>
            <p:nvPr userDrawn="1"/>
          </p:nvSpPr>
          <p:spPr>
            <a:xfrm flipH="1">
              <a:off x="455852" y="438962"/>
              <a:ext cx="19800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7030A0"/>
                  </a:solidFill>
                </a:rPr>
                <a:t>QUESTION</a:t>
              </a:r>
              <a:r>
                <a:rPr lang="fr-FR" sz="1400" b="1" dirty="0">
                  <a:solidFill>
                    <a:srgbClr val="0070C0"/>
                  </a:solidFill>
                </a:rPr>
                <a:t> </a:t>
              </a:r>
            </a:p>
          </p:txBody>
        </p:sp>
        <p:cxnSp>
          <p:nvCxnSpPr>
            <p:cNvPr id="104" name="Connecteur droit 103">
              <a:extLst>
                <a:ext uri="{FF2B5EF4-FFF2-40B4-BE49-F238E27FC236}">
                  <a16:creationId xmlns:a16="http://schemas.microsoft.com/office/drawing/2014/main" id="{0EBDF901-96C2-4849-A6AE-A3F3C05F776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64346" y="747095"/>
              <a:ext cx="689123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ZoneTexte 104">
              <a:extLst>
                <a:ext uri="{FF2B5EF4-FFF2-40B4-BE49-F238E27FC236}">
                  <a16:creationId xmlns:a16="http://schemas.microsoft.com/office/drawing/2014/main" id="{56128F49-ED94-492E-BDD6-687BC01F2DD0}"/>
                </a:ext>
              </a:extLst>
            </p:cNvPr>
            <p:cNvSpPr txBox="1"/>
            <p:nvPr userDrawn="1"/>
          </p:nvSpPr>
          <p:spPr>
            <a:xfrm>
              <a:off x="602002" y="2301412"/>
              <a:ext cx="16877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dirty="0" err="1">
                  <a:solidFill>
                    <a:srgbClr val="7030A0"/>
                  </a:solidFill>
                </a:rPr>
                <a:t>Dgsfdghsqff</a:t>
              </a:r>
              <a:r>
                <a:rPr lang="fr-FR" sz="1000" dirty="0">
                  <a:solidFill>
                    <a:srgbClr val="7030A0"/>
                  </a:solidFill>
                </a:rPr>
                <a:t> j </a:t>
              </a:r>
              <a:r>
                <a:rPr lang="fr-FR" sz="1000" dirty="0" err="1">
                  <a:solidFill>
                    <a:srgbClr val="7030A0"/>
                  </a:solidFill>
                </a:rPr>
                <a:t>gyuquigqsuigu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iqsguqsugqui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gq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uigf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uiqgfigdq</a:t>
              </a:r>
              <a:r>
                <a:rPr lang="fr-FR" sz="1000" dirty="0">
                  <a:solidFill>
                    <a:srgbClr val="7030A0"/>
                  </a:solidFill>
                </a:rPr>
                <a:t> il </a:t>
              </a:r>
              <a:r>
                <a:rPr lang="fr-FR" sz="1000" dirty="0" err="1">
                  <a:solidFill>
                    <a:srgbClr val="7030A0"/>
                  </a:solidFill>
                </a:rPr>
                <a:t>dqif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uud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duf</a:t>
              </a:r>
              <a:r>
                <a:rPr lang="fr-FR" sz="1000" dirty="0">
                  <a:solidFill>
                    <a:srgbClr val="7030A0"/>
                  </a:solidFill>
                </a:rPr>
                <a:t>?</a:t>
              </a:r>
            </a:p>
          </p:txBody>
        </p:sp>
        <p:sp>
          <p:nvSpPr>
            <p:cNvPr id="106" name="Croix 105">
              <a:extLst>
                <a:ext uri="{FF2B5EF4-FFF2-40B4-BE49-F238E27FC236}">
                  <a16:creationId xmlns:a16="http://schemas.microsoft.com/office/drawing/2014/main" id="{A37AE763-2C30-46E6-801E-D73687B6100D}"/>
                </a:ext>
              </a:extLst>
            </p:cNvPr>
            <p:cNvSpPr/>
            <p:nvPr userDrawn="1"/>
          </p:nvSpPr>
          <p:spPr>
            <a:xfrm>
              <a:off x="1821919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Croix 106">
              <a:extLst>
                <a:ext uri="{FF2B5EF4-FFF2-40B4-BE49-F238E27FC236}">
                  <a16:creationId xmlns:a16="http://schemas.microsoft.com/office/drawing/2014/main" id="{7D2A7B5B-0BF2-4D39-A75C-5C19106438A2}"/>
                </a:ext>
              </a:extLst>
            </p:cNvPr>
            <p:cNvSpPr/>
            <p:nvPr userDrawn="1"/>
          </p:nvSpPr>
          <p:spPr>
            <a:xfrm>
              <a:off x="1979468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Croix 107">
              <a:extLst>
                <a:ext uri="{FF2B5EF4-FFF2-40B4-BE49-F238E27FC236}">
                  <a16:creationId xmlns:a16="http://schemas.microsoft.com/office/drawing/2014/main" id="{6C1205DA-2195-42A4-944C-A5AB8E5AC196}"/>
                </a:ext>
              </a:extLst>
            </p:cNvPr>
            <p:cNvSpPr/>
            <p:nvPr userDrawn="1"/>
          </p:nvSpPr>
          <p:spPr>
            <a:xfrm>
              <a:off x="2130260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09" name="Image 108">
              <a:extLst>
                <a:ext uri="{FF2B5EF4-FFF2-40B4-BE49-F238E27FC236}">
                  <a16:creationId xmlns:a16="http://schemas.microsoft.com/office/drawing/2014/main" id="{B2215032-8306-4BE8-A1A7-F1EE976F24E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063" y="2965603"/>
              <a:ext cx="335604" cy="286966"/>
            </a:xfrm>
            <a:prstGeom prst="rect">
              <a:avLst/>
            </a:prstGeom>
          </p:spPr>
        </p:pic>
        <p:pic>
          <p:nvPicPr>
            <p:cNvPr id="110" name="Image 109">
              <a:extLst>
                <a:ext uri="{FF2B5EF4-FFF2-40B4-BE49-F238E27FC236}">
                  <a16:creationId xmlns:a16="http://schemas.microsoft.com/office/drawing/2014/main" id="{5396D4D0-2EEB-47C3-B9D9-04C3CDA5B2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804" y="3109086"/>
              <a:ext cx="414880" cy="128927"/>
            </a:xfrm>
            <a:prstGeom prst="rect">
              <a:avLst/>
            </a:prstGeom>
          </p:spPr>
        </p:pic>
      </p:grpSp>
      <p:grpSp>
        <p:nvGrpSpPr>
          <p:cNvPr id="111" name="Groupe 110">
            <a:extLst>
              <a:ext uri="{FF2B5EF4-FFF2-40B4-BE49-F238E27FC236}">
                <a16:creationId xmlns:a16="http://schemas.microsoft.com/office/drawing/2014/main" id="{424EACBF-F461-460A-81C5-532B10CDBAD9}"/>
              </a:ext>
            </a:extLst>
          </p:cNvPr>
          <p:cNvGrpSpPr/>
          <p:nvPr userDrawn="1"/>
        </p:nvGrpSpPr>
        <p:grpSpPr>
          <a:xfrm>
            <a:off x="4412257" y="3423581"/>
            <a:ext cx="1983145" cy="3059999"/>
            <a:chOff x="455852" y="362999"/>
            <a:chExt cx="1983145" cy="3059999"/>
          </a:xfrm>
        </p:grpSpPr>
        <p:sp>
          <p:nvSpPr>
            <p:cNvPr id="112" name="Rectangle : coins arrondis 111">
              <a:extLst>
                <a:ext uri="{FF2B5EF4-FFF2-40B4-BE49-F238E27FC236}">
                  <a16:creationId xmlns:a16="http://schemas.microsoft.com/office/drawing/2014/main" id="{00D98A31-AD50-4B3D-B3BF-7C3E215F5F86}"/>
                </a:ext>
              </a:extLst>
            </p:cNvPr>
            <p:cNvSpPr/>
            <p:nvPr userDrawn="1"/>
          </p:nvSpPr>
          <p:spPr>
            <a:xfrm>
              <a:off x="458997" y="362999"/>
              <a:ext cx="1980000" cy="3059999"/>
            </a:xfrm>
            <a:prstGeom prst="roundRect">
              <a:avLst>
                <a:gd name="adj" fmla="val 6958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113" name="Image 112">
              <a:extLst>
                <a:ext uri="{FF2B5EF4-FFF2-40B4-BE49-F238E27FC236}">
                  <a16:creationId xmlns:a16="http://schemas.microsoft.com/office/drawing/2014/main" id="{DCDAA6FA-27B5-4F71-A7A2-326661285D3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05" t="587" r="22028"/>
            <a:stretch/>
          </p:blipFill>
          <p:spPr>
            <a:xfrm>
              <a:off x="536818" y="754326"/>
              <a:ext cx="1825382" cy="1504031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14" name="Connecteur droit 113">
              <a:extLst>
                <a:ext uri="{FF2B5EF4-FFF2-40B4-BE49-F238E27FC236}">
                  <a16:creationId xmlns:a16="http://schemas.microsoft.com/office/drawing/2014/main" id="{EBB7FEBF-10BA-4170-ACBF-3C644F8228D8}"/>
                </a:ext>
              </a:extLst>
            </p:cNvPr>
            <p:cNvCxnSpPr>
              <a:cxnSpLocks/>
              <a:endCxn id="116" idx="2"/>
            </p:cNvCxnSpPr>
            <p:nvPr userDrawn="1"/>
          </p:nvCxnSpPr>
          <p:spPr>
            <a:xfrm>
              <a:off x="547297" y="747404"/>
              <a:ext cx="680065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cteur droit 114">
              <a:extLst>
                <a:ext uri="{FF2B5EF4-FFF2-40B4-BE49-F238E27FC236}">
                  <a16:creationId xmlns:a16="http://schemas.microsoft.com/office/drawing/2014/main" id="{3580B0F9-BEB9-432D-88DA-4983096EB72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7297" y="2259023"/>
              <a:ext cx="1806172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Ellipse 28">
              <a:extLst>
                <a:ext uri="{FF2B5EF4-FFF2-40B4-BE49-F238E27FC236}">
                  <a16:creationId xmlns:a16="http://schemas.microsoft.com/office/drawing/2014/main" id="{3E18A997-8D4E-4624-A0AA-9C4D997C0F39}"/>
                </a:ext>
              </a:extLst>
            </p:cNvPr>
            <p:cNvSpPr/>
            <p:nvPr userDrawn="1"/>
          </p:nvSpPr>
          <p:spPr>
            <a:xfrm>
              <a:off x="1227362" y="747404"/>
              <a:ext cx="436984" cy="213044"/>
            </a:xfrm>
            <a:custGeom>
              <a:avLst/>
              <a:gdLst>
                <a:gd name="connsiteX0" fmla="*/ 0 w 421329"/>
                <a:gd name="connsiteY0" fmla="*/ 210665 h 421329"/>
                <a:gd name="connsiteX1" fmla="*/ 210665 w 421329"/>
                <a:gd name="connsiteY1" fmla="*/ 0 h 421329"/>
                <a:gd name="connsiteX2" fmla="*/ 421330 w 421329"/>
                <a:gd name="connsiteY2" fmla="*/ 210665 h 421329"/>
                <a:gd name="connsiteX3" fmla="*/ 210665 w 421329"/>
                <a:gd name="connsiteY3" fmla="*/ 421330 h 421329"/>
                <a:gd name="connsiteX4" fmla="*/ 0 w 421329"/>
                <a:gd name="connsiteY4" fmla="*/ 210665 h 421329"/>
                <a:gd name="connsiteX0" fmla="*/ 421330 w 512770"/>
                <a:gd name="connsiteY0" fmla="*/ 210665 h 421330"/>
                <a:gd name="connsiteX1" fmla="*/ 210665 w 512770"/>
                <a:gd name="connsiteY1" fmla="*/ 421330 h 421330"/>
                <a:gd name="connsiteX2" fmla="*/ 0 w 512770"/>
                <a:gd name="connsiteY2" fmla="*/ 210665 h 421330"/>
                <a:gd name="connsiteX3" fmla="*/ 210665 w 512770"/>
                <a:gd name="connsiteY3" fmla="*/ 0 h 421330"/>
                <a:gd name="connsiteX4" fmla="*/ 512770 w 512770"/>
                <a:gd name="connsiteY4" fmla="*/ 302105 h 421330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421330"/>
                <a:gd name="connsiteY0" fmla="*/ 212088 h 422753"/>
                <a:gd name="connsiteX1" fmla="*/ 210665 w 421330"/>
                <a:gd name="connsiteY1" fmla="*/ 422753 h 422753"/>
                <a:gd name="connsiteX2" fmla="*/ 0 w 421330"/>
                <a:gd name="connsiteY2" fmla="*/ 212088 h 422753"/>
                <a:gd name="connsiteX3" fmla="*/ 210665 w 421330"/>
                <a:gd name="connsiteY3" fmla="*/ 1423 h 422753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330" h="210665">
                  <a:moveTo>
                    <a:pt x="421330" y="0"/>
                  </a:moveTo>
                  <a:cubicBezTo>
                    <a:pt x="421330" y="116347"/>
                    <a:pt x="326130" y="210665"/>
                    <a:pt x="210665" y="210665"/>
                  </a:cubicBezTo>
                  <a:cubicBezTo>
                    <a:pt x="95200" y="210665"/>
                    <a:pt x="0" y="116347"/>
                    <a:pt x="0" y="0"/>
                  </a:cubicBezTo>
                </a:path>
              </a:pathLst>
            </a:cu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E2B0C2C9-4E49-4477-916A-5AFD2435B807}"/>
                </a:ext>
              </a:extLst>
            </p:cNvPr>
            <p:cNvSpPr/>
            <p:nvPr userDrawn="1"/>
          </p:nvSpPr>
          <p:spPr>
            <a:xfrm>
              <a:off x="1298804" y="600061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800" b="1" dirty="0">
                  <a:solidFill>
                    <a:srgbClr val="7030A0"/>
                  </a:solidFill>
                </a:rPr>
                <a:t>1</a:t>
              </a:r>
              <a:endParaRPr lang="fr-FR" dirty="0">
                <a:solidFill>
                  <a:srgbClr val="7030A0"/>
                </a:solidFill>
              </a:endParaRPr>
            </a:p>
          </p:txBody>
        </p:sp>
        <p:sp>
          <p:nvSpPr>
            <p:cNvPr id="118" name="Rectangle : coins arrondis 117">
              <a:extLst>
                <a:ext uri="{FF2B5EF4-FFF2-40B4-BE49-F238E27FC236}">
                  <a16:creationId xmlns:a16="http://schemas.microsoft.com/office/drawing/2014/main" id="{23F59941-9C40-47D0-800B-BA06AA42212F}"/>
                </a:ext>
              </a:extLst>
            </p:cNvPr>
            <p:cNvSpPr/>
            <p:nvPr userDrawn="1"/>
          </p:nvSpPr>
          <p:spPr>
            <a:xfrm>
              <a:off x="527453" y="431375"/>
              <a:ext cx="1843088" cy="2923245"/>
            </a:xfrm>
            <a:prstGeom prst="roundRect">
              <a:avLst>
                <a:gd name="adj" fmla="val 4876"/>
              </a:avLst>
            </a:prstGeom>
            <a:noFill/>
            <a:ln w="28575" cmpd="dbl">
              <a:solidFill>
                <a:srgbClr val="7030A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19" name="ZoneTexte 118">
              <a:extLst>
                <a:ext uri="{FF2B5EF4-FFF2-40B4-BE49-F238E27FC236}">
                  <a16:creationId xmlns:a16="http://schemas.microsoft.com/office/drawing/2014/main" id="{4A386E37-2659-45C7-A861-DCB4DA26D8B3}"/>
                </a:ext>
              </a:extLst>
            </p:cNvPr>
            <p:cNvSpPr txBox="1"/>
            <p:nvPr userDrawn="1"/>
          </p:nvSpPr>
          <p:spPr>
            <a:xfrm flipH="1">
              <a:off x="455852" y="438962"/>
              <a:ext cx="19800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7030A0"/>
                  </a:solidFill>
                </a:rPr>
                <a:t>QUESTION</a:t>
              </a:r>
              <a:r>
                <a:rPr lang="fr-FR" sz="1400" b="1" dirty="0">
                  <a:solidFill>
                    <a:srgbClr val="0070C0"/>
                  </a:solidFill>
                </a:rPr>
                <a:t> </a:t>
              </a:r>
            </a:p>
          </p:txBody>
        </p:sp>
        <p:cxnSp>
          <p:nvCxnSpPr>
            <p:cNvPr id="120" name="Connecteur droit 119">
              <a:extLst>
                <a:ext uri="{FF2B5EF4-FFF2-40B4-BE49-F238E27FC236}">
                  <a16:creationId xmlns:a16="http://schemas.microsoft.com/office/drawing/2014/main" id="{30926483-DA27-4889-8671-B8D4FA059D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64346" y="747095"/>
              <a:ext cx="689123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ZoneTexte 120">
              <a:extLst>
                <a:ext uri="{FF2B5EF4-FFF2-40B4-BE49-F238E27FC236}">
                  <a16:creationId xmlns:a16="http://schemas.microsoft.com/office/drawing/2014/main" id="{65DA4FC8-A334-441F-A2B1-A065A20DCF2E}"/>
                </a:ext>
              </a:extLst>
            </p:cNvPr>
            <p:cNvSpPr txBox="1"/>
            <p:nvPr userDrawn="1"/>
          </p:nvSpPr>
          <p:spPr>
            <a:xfrm>
              <a:off x="602002" y="2301412"/>
              <a:ext cx="16877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dirty="0" err="1">
                  <a:solidFill>
                    <a:srgbClr val="7030A0"/>
                  </a:solidFill>
                </a:rPr>
                <a:t>Dgsfdghsqff</a:t>
              </a:r>
              <a:r>
                <a:rPr lang="fr-FR" sz="1000" dirty="0">
                  <a:solidFill>
                    <a:srgbClr val="7030A0"/>
                  </a:solidFill>
                </a:rPr>
                <a:t> j </a:t>
              </a:r>
              <a:r>
                <a:rPr lang="fr-FR" sz="1000" dirty="0" err="1">
                  <a:solidFill>
                    <a:srgbClr val="7030A0"/>
                  </a:solidFill>
                </a:rPr>
                <a:t>gyuquigqsuigu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iqsguqsugqui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gq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uigf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uiqgfigdq</a:t>
              </a:r>
              <a:r>
                <a:rPr lang="fr-FR" sz="1000" dirty="0">
                  <a:solidFill>
                    <a:srgbClr val="7030A0"/>
                  </a:solidFill>
                </a:rPr>
                <a:t> il </a:t>
              </a:r>
              <a:r>
                <a:rPr lang="fr-FR" sz="1000" dirty="0" err="1">
                  <a:solidFill>
                    <a:srgbClr val="7030A0"/>
                  </a:solidFill>
                </a:rPr>
                <a:t>dqif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uud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duf</a:t>
              </a:r>
              <a:r>
                <a:rPr lang="fr-FR" sz="1000" dirty="0">
                  <a:solidFill>
                    <a:srgbClr val="7030A0"/>
                  </a:solidFill>
                </a:rPr>
                <a:t>?</a:t>
              </a:r>
            </a:p>
          </p:txBody>
        </p:sp>
        <p:sp>
          <p:nvSpPr>
            <p:cNvPr id="122" name="Croix 121">
              <a:extLst>
                <a:ext uri="{FF2B5EF4-FFF2-40B4-BE49-F238E27FC236}">
                  <a16:creationId xmlns:a16="http://schemas.microsoft.com/office/drawing/2014/main" id="{E34A5D19-9F74-470F-A1E5-1D452F6D8C21}"/>
                </a:ext>
              </a:extLst>
            </p:cNvPr>
            <p:cNvSpPr/>
            <p:nvPr userDrawn="1"/>
          </p:nvSpPr>
          <p:spPr>
            <a:xfrm>
              <a:off x="1821919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3" name="Croix 122">
              <a:extLst>
                <a:ext uri="{FF2B5EF4-FFF2-40B4-BE49-F238E27FC236}">
                  <a16:creationId xmlns:a16="http://schemas.microsoft.com/office/drawing/2014/main" id="{7F9C56D1-910F-4E5A-B0C3-FC42F9D00E7E}"/>
                </a:ext>
              </a:extLst>
            </p:cNvPr>
            <p:cNvSpPr/>
            <p:nvPr userDrawn="1"/>
          </p:nvSpPr>
          <p:spPr>
            <a:xfrm>
              <a:off x="1979468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4" name="Croix 123">
              <a:extLst>
                <a:ext uri="{FF2B5EF4-FFF2-40B4-BE49-F238E27FC236}">
                  <a16:creationId xmlns:a16="http://schemas.microsoft.com/office/drawing/2014/main" id="{8C492446-9560-47B2-8ABD-FF17DADA8CA5}"/>
                </a:ext>
              </a:extLst>
            </p:cNvPr>
            <p:cNvSpPr/>
            <p:nvPr userDrawn="1"/>
          </p:nvSpPr>
          <p:spPr>
            <a:xfrm>
              <a:off x="2130260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25" name="Image 124">
              <a:extLst>
                <a:ext uri="{FF2B5EF4-FFF2-40B4-BE49-F238E27FC236}">
                  <a16:creationId xmlns:a16="http://schemas.microsoft.com/office/drawing/2014/main" id="{1CCC16E6-CE8E-467E-A67F-3F08D28CEA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063" y="2965603"/>
              <a:ext cx="335604" cy="286966"/>
            </a:xfrm>
            <a:prstGeom prst="rect">
              <a:avLst/>
            </a:prstGeom>
          </p:spPr>
        </p:pic>
        <p:pic>
          <p:nvPicPr>
            <p:cNvPr id="126" name="Image 125">
              <a:extLst>
                <a:ext uri="{FF2B5EF4-FFF2-40B4-BE49-F238E27FC236}">
                  <a16:creationId xmlns:a16="http://schemas.microsoft.com/office/drawing/2014/main" id="{235A3D66-4807-4A03-9318-6D885FBE99B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804" y="3109086"/>
              <a:ext cx="414880" cy="128927"/>
            </a:xfrm>
            <a:prstGeom prst="rect">
              <a:avLst/>
            </a:prstGeom>
          </p:spPr>
        </p:pic>
      </p:grpSp>
      <p:grpSp>
        <p:nvGrpSpPr>
          <p:cNvPr id="127" name="Groupe 126">
            <a:extLst>
              <a:ext uri="{FF2B5EF4-FFF2-40B4-BE49-F238E27FC236}">
                <a16:creationId xmlns:a16="http://schemas.microsoft.com/office/drawing/2014/main" id="{A52D0970-B5AD-4175-8E81-542F037AFA39}"/>
              </a:ext>
            </a:extLst>
          </p:cNvPr>
          <p:cNvGrpSpPr/>
          <p:nvPr userDrawn="1"/>
        </p:nvGrpSpPr>
        <p:grpSpPr>
          <a:xfrm>
            <a:off x="455852" y="6483001"/>
            <a:ext cx="1983145" cy="3059999"/>
            <a:chOff x="455852" y="362999"/>
            <a:chExt cx="1983145" cy="3059999"/>
          </a:xfrm>
        </p:grpSpPr>
        <p:sp>
          <p:nvSpPr>
            <p:cNvPr id="128" name="Rectangle : coins arrondis 127">
              <a:extLst>
                <a:ext uri="{FF2B5EF4-FFF2-40B4-BE49-F238E27FC236}">
                  <a16:creationId xmlns:a16="http://schemas.microsoft.com/office/drawing/2014/main" id="{19F068AA-C7D1-4E07-B545-35634B39C185}"/>
                </a:ext>
              </a:extLst>
            </p:cNvPr>
            <p:cNvSpPr/>
            <p:nvPr userDrawn="1"/>
          </p:nvSpPr>
          <p:spPr>
            <a:xfrm>
              <a:off x="458997" y="362999"/>
              <a:ext cx="1980000" cy="3059999"/>
            </a:xfrm>
            <a:prstGeom prst="roundRect">
              <a:avLst>
                <a:gd name="adj" fmla="val 6958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129" name="Image 128">
              <a:extLst>
                <a:ext uri="{FF2B5EF4-FFF2-40B4-BE49-F238E27FC236}">
                  <a16:creationId xmlns:a16="http://schemas.microsoft.com/office/drawing/2014/main" id="{31EF4123-8284-4410-ABBE-5800EAA707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05" t="587" r="22028"/>
            <a:stretch/>
          </p:blipFill>
          <p:spPr>
            <a:xfrm>
              <a:off x="536818" y="754326"/>
              <a:ext cx="1825382" cy="1504031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30" name="Connecteur droit 129">
              <a:extLst>
                <a:ext uri="{FF2B5EF4-FFF2-40B4-BE49-F238E27FC236}">
                  <a16:creationId xmlns:a16="http://schemas.microsoft.com/office/drawing/2014/main" id="{5B5DC435-2824-4586-ADDE-F4E3992D9277}"/>
                </a:ext>
              </a:extLst>
            </p:cNvPr>
            <p:cNvCxnSpPr>
              <a:cxnSpLocks/>
              <a:endCxn id="132" idx="2"/>
            </p:cNvCxnSpPr>
            <p:nvPr userDrawn="1"/>
          </p:nvCxnSpPr>
          <p:spPr>
            <a:xfrm>
              <a:off x="547297" y="747404"/>
              <a:ext cx="680065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cteur droit 130">
              <a:extLst>
                <a:ext uri="{FF2B5EF4-FFF2-40B4-BE49-F238E27FC236}">
                  <a16:creationId xmlns:a16="http://schemas.microsoft.com/office/drawing/2014/main" id="{2CE27A0E-0EB9-4457-9467-12119867371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7297" y="2259023"/>
              <a:ext cx="1806172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Ellipse 28">
              <a:extLst>
                <a:ext uri="{FF2B5EF4-FFF2-40B4-BE49-F238E27FC236}">
                  <a16:creationId xmlns:a16="http://schemas.microsoft.com/office/drawing/2014/main" id="{5FB4E625-2A4E-40F3-9496-35FA46ADF420}"/>
                </a:ext>
              </a:extLst>
            </p:cNvPr>
            <p:cNvSpPr/>
            <p:nvPr userDrawn="1"/>
          </p:nvSpPr>
          <p:spPr>
            <a:xfrm>
              <a:off x="1227362" y="747404"/>
              <a:ext cx="436984" cy="213044"/>
            </a:xfrm>
            <a:custGeom>
              <a:avLst/>
              <a:gdLst>
                <a:gd name="connsiteX0" fmla="*/ 0 w 421329"/>
                <a:gd name="connsiteY0" fmla="*/ 210665 h 421329"/>
                <a:gd name="connsiteX1" fmla="*/ 210665 w 421329"/>
                <a:gd name="connsiteY1" fmla="*/ 0 h 421329"/>
                <a:gd name="connsiteX2" fmla="*/ 421330 w 421329"/>
                <a:gd name="connsiteY2" fmla="*/ 210665 h 421329"/>
                <a:gd name="connsiteX3" fmla="*/ 210665 w 421329"/>
                <a:gd name="connsiteY3" fmla="*/ 421330 h 421329"/>
                <a:gd name="connsiteX4" fmla="*/ 0 w 421329"/>
                <a:gd name="connsiteY4" fmla="*/ 210665 h 421329"/>
                <a:gd name="connsiteX0" fmla="*/ 421330 w 512770"/>
                <a:gd name="connsiteY0" fmla="*/ 210665 h 421330"/>
                <a:gd name="connsiteX1" fmla="*/ 210665 w 512770"/>
                <a:gd name="connsiteY1" fmla="*/ 421330 h 421330"/>
                <a:gd name="connsiteX2" fmla="*/ 0 w 512770"/>
                <a:gd name="connsiteY2" fmla="*/ 210665 h 421330"/>
                <a:gd name="connsiteX3" fmla="*/ 210665 w 512770"/>
                <a:gd name="connsiteY3" fmla="*/ 0 h 421330"/>
                <a:gd name="connsiteX4" fmla="*/ 512770 w 512770"/>
                <a:gd name="connsiteY4" fmla="*/ 302105 h 421330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421330"/>
                <a:gd name="connsiteY0" fmla="*/ 212088 h 422753"/>
                <a:gd name="connsiteX1" fmla="*/ 210665 w 421330"/>
                <a:gd name="connsiteY1" fmla="*/ 422753 h 422753"/>
                <a:gd name="connsiteX2" fmla="*/ 0 w 421330"/>
                <a:gd name="connsiteY2" fmla="*/ 212088 h 422753"/>
                <a:gd name="connsiteX3" fmla="*/ 210665 w 421330"/>
                <a:gd name="connsiteY3" fmla="*/ 1423 h 422753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330" h="210665">
                  <a:moveTo>
                    <a:pt x="421330" y="0"/>
                  </a:moveTo>
                  <a:cubicBezTo>
                    <a:pt x="421330" y="116347"/>
                    <a:pt x="326130" y="210665"/>
                    <a:pt x="210665" y="210665"/>
                  </a:cubicBezTo>
                  <a:cubicBezTo>
                    <a:pt x="95200" y="210665"/>
                    <a:pt x="0" y="116347"/>
                    <a:pt x="0" y="0"/>
                  </a:cubicBezTo>
                </a:path>
              </a:pathLst>
            </a:cu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B7F56185-CEAE-468B-9689-7A7E7B355B7F}"/>
                </a:ext>
              </a:extLst>
            </p:cNvPr>
            <p:cNvSpPr/>
            <p:nvPr userDrawn="1"/>
          </p:nvSpPr>
          <p:spPr>
            <a:xfrm>
              <a:off x="1298804" y="600061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800" b="1" dirty="0">
                  <a:solidFill>
                    <a:srgbClr val="7030A0"/>
                  </a:solidFill>
                </a:rPr>
                <a:t>1</a:t>
              </a:r>
              <a:endParaRPr lang="fr-FR" dirty="0">
                <a:solidFill>
                  <a:srgbClr val="7030A0"/>
                </a:solidFill>
              </a:endParaRPr>
            </a:p>
          </p:txBody>
        </p:sp>
        <p:sp>
          <p:nvSpPr>
            <p:cNvPr id="134" name="Rectangle : coins arrondis 133">
              <a:extLst>
                <a:ext uri="{FF2B5EF4-FFF2-40B4-BE49-F238E27FC236}">
                  <a16:creationId xmlns:a16="http://schemas.microsoft.com/office/drawing/2014/main" id="{DDF7202B-CC21-43AE-87EA-98F922EA1F02}"/>
                </a:ext>
              </a:extLst>
            </p:cNvPr>
            <p:cNvSpPr/>
            <p:nvPr userDrawn="1"/>
          </p:nvSpPr>
          <p:spPr>
            <a:xfrm>
              <a:off x="527453" y="431375"/>
              <a:ext cx="1843088" cy="2923245"/>
            </a:xfrm>
            <a:prstGeom prst="roundRect">
              <a:avLst>
                <a:gd name="adj" fmla="val 4876"/>
              </a:avLst>
            </a:prstGeom>
            <a:noFill/>
            <a:ln w="28575" cmpd="dbl">
              <a:solidFill>
                <a:srgbClr val="7030A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35" name="ZoneTexte 134">
              <a:extLst>
                <a:ext uri="{FF2B5EF4-FFF2-40B4-BE49-F238E27FC236}">
                  <a16:creationId xmlns:a16="http://schemas.microsoft.com/office/drawing/2014/main" id="{D3CFCC69-D465-45DB-9FE9-6554A6F49C62}"/>
                </a:ext>
              </a:extLst>
            </p:cNvPr>
            <p:cNvSpPr txBox="1"/>
            <p:nvPr userDrawn="1"/>
          </p:nvSpPr>
          <p:spPr>
            <a:xfrm flipH="1">
              <a:off x="455852" y="438962"/>
              <a:ext cx="19800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7030A0"/>
                  </a:solidFill>
                </a:rPr>
                <a:t>QUESTION</a:t>
              </a:r>
              <a:r>
                <a:rPr lang="fr-FR" sz="1400" b="1" dirty="0">
                  <a:solidFill>
                    <a:srgbClr val="0070C0"/>
                  </a:solidFill>
                </a:rPr>
                <a:t> </a:t>
              </a:r>
            </a:p>
          </p:txBody>
        </p:sp>
        <p:cxnSp>
          <p:nvCxnSpPr>
            <p:cNvPr id="136" name="Connecteur droit 135">
              <a:extLst>
                <a:ext uri="{FF2B5EF4-FFF2-40B4-BE49-F238E27FC236}">
                  <a16:creationId xmlns:a16="http://schemas.microsoft.com/office/drawing/2014/main" id="{CBB6B1FE-7A21-45B8-B6A2-66AE0437573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64346" y="747095"/>
              <a:ext cx="689123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ZoneTexte 136">
              <a:extLst>
                <a:ext uri="{FF2B5EF4-FFF2-40B4-BE49-F238E27FC236}">
                  <a16:creationId xmlns:a16="http://schemas.microsoft.com/office/drawing/2014/main" id="{6C746CCC-8B6B-4C5E-A32B-8FD42BBA2A95}"/>
                </a:ext>
              </a:extLst>
            </p:cNvPr>
            <p:cNvSpPr txBox="1"/>
            <p:nvPr userDrawn="1"/>
          </p:nvSpPr>
          <p:spPr>
            <a:xfrm>
              <a:off x="602002" y="2301412"/>
              <a:ext cx="16877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dirty="0" err="1">
                  <a:solidFill>
                    <a:srgbClr val="7030A0"/>
                  </a:solidFill>
                </a:rPr>
                <a:t>Dgsfdghsqff</a:t>
              </a:r>
              <a:r>
                <a:rPr lang="fr-FR" sz="1000" dirty="0">
                  <a:solidFill>
                    <a:srgbClr val="7030A0"/>
                  </a:solidFill>
                </a:rPr>
                <a:t> j </a:t>
              </a:r>
              <a:r>
                <a:rPr lang="fr-FR" sz="1000" dirty="0" err="1">
                  <a:solidFill>
                    <a:srgbClr val="7030A0"/>
                  </a:solidFill>
                </a:rPr>
                <a:t>gyuquigqsuigu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iqsguqsugqui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gq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uigf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uiqgfigdq</a:t>
              </a:r>
              <a:r>
                <a:rPr lang="fr-FR" sz="1000" dirty="0">
                  <a:solidFill>
                    <a:srgbClr val="7030A0"/>
                  </a:solidFill>
                </a:rPr>
                <a:t> il </a:t>
              </a:r>
              <a:r>
                <a:rPr lang="fr-FR" sz="1000" dirty="0" err="1">
                  <a:solidFill>
                    <a:srgbClr val="7030A0"/>
                  </a:solidFill>
                </a:rPr>
                <a:t>dqif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uud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duf</a:t>
              </a:r>
              <a:r>
                <a:rPr lang="fr-FR" sz="1000" dirty="0">
                  <a:solidFill>
                    <a:srgbClr val="7030A0"/>
                  </a:solidFill>
                </a:rPr>
                <a:t>?</a:t>
              </a:r>
            </a:p>
          </p:txBody>
        </p:sp>
        <p:sp>
          <p:nvSpPr>
            <p:cNvPr id="138" name="Croix 137">
              <a:extLst>
                <a:ext uri="{FF2B5EF4-FFF2-40B4-BE49-F238E27FC236}">
                  <a16:creationId xmlns:a16="http://schemas.microsoft.com/office/drawing/2014/main" id="{F64081A0-8F9B-4C01-894F-A1A567F6C1DD}"/>
                </a:ext>
              </a:extLst>
            </p:cNvPr>
            <p:cNvSpPr/>
            <p:nvPr userDrawn="1"/>
          </p:nvSpPr>
          <p:spPr>
            <a:xfrm>
              <a:off x="1821919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9" name="Croix 138">
              <a:extLst>
                <a:ext uri="{FF2B5EF4-FFF2-40B4-BE49-F238E27FC236}">
                  <a16:creationId xmlns:a16="http://schemas.microsoft.com/office/drawing/2014/main" id="{4D74B000-9003-4F1B-8AA1-565EF63A6B55}"/>
                </a:ext>
              </a:extLst>
            </p:cNvPr>
            <p:cNvSpPr/>
            <p:nvPr userDrawn="1"/>
          </p:nvSpPr>
          <p:spPr>
            <a:xfrm>
              <a:off x="1979468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0" name="Croix 139">
              <a:extLst>
                <a:ext uri="{FF2B5EF4-FFF2-40B4-BE49-F238E27FC236}">
                  <a16:creationId xmlns:a16="http://schemas.microsoft.com/office/drawing/2014/main" id="{79B630E2-ACB1-48AC-81AA-716FAC93F7D2}"/>
                </a:ext>
              </a:extLst>
            </p:cNvPr>
            <p:cNvSpPr/>
            <p:nvPr userDrawn="1"/>
          </p:nvSpPr>
          <p:spPr>
            <a:xfrm>
              <a:off x="2130260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41" name="Image 140">
              <a:extLst>
                <a:ext uri="{FF2B5EF4-FFF2-40B4-BE49-F238E27FC236}">
                  <a16:creationId xmlns:a16="http://schemas.microsoft.com/office/drawing/2014/main" id="{DFC77026-73D0-40E4-9625-C0BAF5883F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063" y="2965603"/>
              <a:ext cx="335604" cy="286966"/>
            </a:xfrm>
            <a:prstGeom prst="rect">
              <a:avLst/>
            </a:prstGeom>
          </p:spPr>
        </p:pic>
        <p:pic>
          <p:nvPicPr>
            <p:cNvPr id="142" name="Image 141">
              <a:extLst>
                <a:ext uri="{FF2B5EF4-FFF2-40B4-BE49-F238E27FC236}">
                  <a16:creationId xmlns:a16="http://schemas.microsoft.com/office/drawing/2014/main" id="{A2E0DA8A-DEB5-4F2E-929D-E6F0DC7CB7B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804" y="3109086"/>
              <a:ext cx="414880" cy="128927"/>
            </a:xfrm>
            <a:prstGeom prst="rect">
              <a:avLst/>
            </a:prstGeom>
          </p:spPr>
        </p:pic>
      </p:grpSp>
      <p:grpSp>
        <p:nvGrpSpPr>
          <p:cNvPr id="143" name="Groupe 142">
            <a:extLst>
              <a:ext uri="{FF2B5EF4-FFF2-40B4-BE49-F238E27FC236}">
                <a16:creationId xmlns:a16="http://schemas.microsoft.com/office/drawing/2014/main" id="{CC7DD291-FE74-4E6D-94EA-C9060908901A}"/>
              </a:ext>
            </a:extLst>
          </p:cNvPr>
          <p:cNvGrpSpPr/>
          <p:nvPr userDrawn="1"/>
        </p:nvGrpSpPr>
        <p:grpSpPr>
          <a:xfrm>
            <a:off x="2427356" y="6483001"/>
            <a:ext cx="1983145" cy="3059999"/>
            <a:chOff x="455852" y="362999"/>
            <a:chExt cx="1983145" cy="3059999"/>
          </a:xfrm>
        </p:grpSpPr>
        <p:sp>
          <p:nvSpPr>
            <p:cNvPr id="144" name="Rectangle : coins arrondis 143">
              <a:extLst>
                <a:ext uri="{FF2B5EF4-FFF2-40B4-BE49-F238E27FC236}">
                  <a16:creationId xmlns:a16="http://schemas.microsoft.com/office/drawing/2014/main" id="{846698AB-DDF6-4C6A-AE5C-1017FC4E368C}"/>
                </a:ext>
              </a:extLst>
            </p:cNvPr>
            <p:cNvSpPr/>
            <p:nvPr userDrawn="1"/>
          </p:nvSpPr>
          <p:spPr>
            <a:xfrm>
              <a:off x="458997" y="362999"/>
              <a:ext cx="1980000" cy="3059999"/>
            </a:xfrm>
            <a:prstGeom prst="roundRect">
              <a:avLst>
                <a:gd name="adj" fmla="val 6958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145" name="Image 144">
              <a:extLst>
                <a:ext uri="{FF2B5EF4-FFF2-40B4-BE49-F238E27FC236}">
                  <a16:creationId xmlns:a16="http://schemas.microsoft.com/office/drawing/2014/main" id="{9E19CA27-8737-4537-A840-9086826F686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05" t="587" r="22028"/>
            <a:stretch/>
          </p:blipFill>
          <p:spPr>
            <a:xfrm>
              <a:off x="536818" y="754326"/>
              <a:ext cx="1825382" cy="1504031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46" name="Connecteur droit 145">
              <a:extLst>
                <a:ext uri="{FF2B5EF4-FFF2-40B4-BE49-F238E27FC236}">
                  <a16:creationId xmlns:a16="http://schemas.microsoft.com/office/drawing/2014/main" id="{F79000E2-5421-43AA-98DD-E48C6B7EFA74}"/>
                </a:ext>
              </a:extLst>
            </p:cNvPr>
            <p:cNvCxnSpPr>
              <a:cxnSpLocks/>
              <a:endCxn id="148" idx="2"/>
            </p:cNvCxnSpPr>
            <p:nvPr userDrawn="1"/>
          </p:nvCxnSpPr>
          <p:spPr>
            <a:xfrm>
              <a:off x="547297" y="747404"/>
              <a:ext cx="680065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cteur droit 146">
              <a:extLst>
                <a:ext uri="{FF2B5EF4-FFF2-40B4-BE49-F238E27FC236}">
                  <a16:creationId xmlns:a16="http://schemas.microsoft.com/office/drawing/2014/main" id="{F2F25FF2-E843-44AF-8865-793DF88F908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7297" y="2259023"/>
              <a:ext cx="1806172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Ellipse 28">
              <a:extLst>
                <a:ext uri="{FF2B5EF4-FFF2-40B4-BE49-F238E27FC236}">
                  <a16:creationId xmlns:a16="http://schemas.microsoft.com/office/drawing/2014/main" id="{1D8BE717-C988-4102-89A2-C84956598969}"/>
                </a:ext>
              </a:extLst>
            </p:cNvPr>
            <p:cNvSpPr/>
            <p:nvPr userDrawn="1"/>
          </p:nvSpPr>
          <p:spPr>
            <a:xfrm>
              <a:off x="1227362" y="747404"/>
              <a:ext cx="436984" cy="213044"/>
            </a:xfrm>
            <a:custGeom>
              <a:avLst/>
              <a:gdLst>
                <a:gd name="connsiteX0" fmla="*/ 0 w 421329"/>
                <a:gd name="connsiteY0" fmla="*/ 210665 h 421329"/>
                <a:gd name="connsiteX1" fmla="*/ 210665 w 421329"/>
                <a:gd name="connsiteY1" fmla="*/ 0 h 421329"/>
                <a:gd name="connsiteX2" fmla="*/ 421330 w 421329"/>
                <a:gd name="connsiteY2" fmla="*/ 210665 h 421329"/>
                <a:gd name="connsiteX3" fmla="*/ 210665 w 421329"/>
                <a:gd name="connsiteY3" fmla="*/ 421330 h 421329"/>
                <a:gd name="connsiteX4" fmla="*/ 0 w 421329"/>
                <a:gd name="connsiteY4" fmla="*/ 210665 h 421329"/>
                <a:gd name="connsiteX0" fmla="*/ 421330 w 512770"/>
                <a:gd name="connsiteY0" fmla="*/ 210665 h 421330"/>
                <a:gd name="connsiteX1" fmla="*/ 210665 w 512770"/>
                <a:gd name="connsiteY1" fmla="*/ 421330 h 421330"/>
                <a:gd name="connsiteX2" fmla="*/ 0 w 512770"/>
                <a:gd name="connsiteY2" fmla="*/ 210665 h 421330"/>
                <a:gd name="connsiteX3" fmla="*/ 210665 w 512770"/>
                <a:gd name="connsiteY3" fmla="*/ 0 h 421330"/>
                <a:gd name="connsiteX4" fmla="*/ 512770 w 512770"/>
                <a:gd name="connsiteY4" fmla="*/ 302105 h 421330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421330"/>
                <a:gd name="connsiteY0" fmla="*/ 212088 h 422753"/>
                <a:gd name="connsiteX1" fmla="*/ 210665 w 421330"/>
                <a:gd name="connsiteY1" fmla="*/ 422753 h 422753"/>
                <a:gd name="connsiteX2" fmla="*/ 0 w 421330"/>
                <a:gd name="connsiteY2" fmla="*/ 212088 h 422753"/>
                <a:gd name="connsiteX3" fmla="*/ 210665 w 421330"/>
                <a:gd name="connsiteY3" fmla="*/ 1423 h 422753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330" h="210665">
                  <a:moveTo>
                    <a:pt x="421330" y="0"/>
                  </a:moveTo>
                  <a:cubicBezTo>
                    <a:pt x="421330" y="116347"/>
                    <a:pt x="326130" y="210665"/>
                    <a:pt x="210665" y="210665"/>
                  </a:cubicBezTo>
                  <a:cubicBezTo>
                    <a:pt x="95200" y="210665"/>
                    <a:pt x="0" y="116347"/>
                    <a:pt x="0" y="0"/>
                  </a:cubicBezTo>
                </a:path>
              </a:pathLst>
            </a:cu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2218FBA5-0034-46B3-9ED9-3CF7982B86C9}"/>
                </a:ext>
              </a:extLst>
            </p:cNvPr>
            <p:cNvSpPr/>
            <p:nvPr userDrawn="1"/>
          </p:nvSpPr>
          <p:spPr>
            <a:xfrm>
              <a:off x="1298804" y="600061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800" b="1" dirty="0">
                  <a:solidFill>
                    <a:srgbClr val="7030A0"/>
                  </a:solidFill>
                </a:rPr>
                <a:t>1</a:t>
              </a:r>
              <a:endParaRPr lang="fr-FR" dirty="0">
                <a:solidFill>
                  <a:srgbClr val="7030A0"/>
                </a:solidFill>
              </a:endParaRPr>
            </a:p>
          </p:txBody>
        </p:sp>
        <p:sp>
          <p:nvSpPr>
            <p:cNvPr id="150" name="Rectangle : coins arrondis 149">
              <a:extLst>
                <a:ext uri="{FF2B5EF4-FFF2-40B4-BE49-F238E27FC236}">
                  <a16:creationId xmlns:a16="http://schemas.microsoft.com/office/drawing/2014/main" id="{63A1C2E2-97B1-4715-B08D-AAD5ACED55A7}"/>
                </a:ext>
              </a:extLst>
            </p:cNvPr>
            <p:cNvSpPr/>
            <p:nvPr userDrawn="1"/>
          </p:nvSpPr>
          <p:spPr>
            <a:xfrm>
              <a:off x="527453" y="431375"/>
              <a:ext cx="1843088" cy="2923245"/>
            </a:xfrm>
            <a:prstGeom prst="roundRect">
              <a:avLst>
                <a:gd name="adj" fmla="val 4876"/>
              </a:avLst>
            </a:prstGeom>
            <a:noFill/>
            <a:ln w="28575" cmpd="dbl">
              <a:solidFill>
                <a:srgbClr val="7030A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51" name="ZoneTexte 150">
              <a:extLst>
                <a:ext uri="{FF2B5EF4-FFF2-40B4-BE49-F238E27FC236}">
                  <a16:creationId xmlns:a16="http://schemas.microsoft.com/office/drawing/2014/main" id="{A575CAC2-CE9B-46EC-B32F-319063B45A7B}"/>
                </a:ext>
              </a:extLst>
            </p:cNvPr>
            <p:cNvSpPr txBox="1"/>
            <p:nvPr userDrawn="1"/>
          </p:nvSpPr>
          <p:spPr>
            <a:xfrm flipH="1">
              <a:off x="455852" y="438962"/>
              <a:ext cx="19800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7030A0"/>
                  </a:solidFill>
                </a:rPr>
                <a:t>QUESTION</a:t>
              </a:r>
              <a:r>
                <a:rPr lang="fr-FR" sz="1400" b="1" dirty="0">
                  <a:solidFill>
                    <a:srgbClr val="0070C0"/>
                  </a:solidFill>
                </a:rPr>
                <a:t> </a:t>
              </a:r>
            </a:p>
          </p:txBody>
        </p:sp>
        <p:cxnSp>
          <p:nvCxnSpPr>
            <p:cNvPr id="152" name="Connecteur droit 151">
              <a:extLst>
                <a:ext uri="{FF2B5EF4-FFF2-40B4-BE49-F238E27FC236}">
                  <a16:creationId xmlns:a16="http://schemas.microsoft.com/office/drawing/2014/main" id="{D084BC88-791A-4EC7-9896-AE12437464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64346" y="747095"/>
              <a:ext cx="689123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ZoneTexte 152">
              <a:extLst>
                <a:ext uri="{FF2B5EF4-FFF2-40B4-BE49-F238E27FC236}">
                  <a16:creationId xmlns:a16="http://schemas.microsoft.com/office/drawing/2014/main" id="{C8B095F9-401B-4D84-AB4A-BA463934F128}"/>
                </a:ext>
              </a:extLst>
            </p:cNvPr>
            <p:cNvSpPr txBox="1"/>
            <p:nvPr userDrawn="1"/>
          </p:nvSpPr>
          <p:spPr>
            <a:xfrm>
              <a:off x="602002" y="2301412"/>
              <a:ext cx="16877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dirty="0" err="1">
                  <a:solidFill>
                    <a:srgbClr val="7030A0"/>
                  </a:solidFill>
                </a:rPr>
                <a:t>Dgsfdghsqff</a:t>
              </a:r>
              <a:r>
                <a:rPr lang="fr-FR" sz="1000" dirty="0">
                  <a:solidFill>
                    <a:srgbClr val="7030A0"/>
                  </a:solidFill>
                </a:rPr>
                <a:t> j </a:t>
              </a:r>
              <a:r>
                <a:rPr lang="fr-FR" sz="1000" dirty="0" err="1">
                  <a:solidFill>
                    <a:srgbClr val="7030A0"/>
                  </a:solidFill>
                </a:rPr>
                <a:t>gyuquigqsuigu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iqsguqsugqui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gq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uigf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uiqgfigdq</a:t>
              </a:r>
              <a:r>
                <a:rPr lang="fr-FR" sz="1000" dirty="0">
                  <a:solidFill>
                    <a:srgbClr val="7030A0"/>
                  </a:solidFill>
                </a:rPr>
                <a:t> il </a:t>
              </a:r>
              <a:r>
                <a:rPr lang="fr-FR" sz="1000" dirty="0" err="1">
                  <a:solidFill>
                    <a:srgbClr val="7030A0"/>
                  </a:solidFill>
                </a:rPr>
                <a:t>dqif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uud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duf</a:t>
              </a:r>
              <a:r>
                <a:rPr lang="fr-FR" sz="1000" dirty="0">
                  <a:solidFill>
                    <a:srgbClr val="7030A0"/>
                  </a:solidFill>
                </a:rPr>
                <a:t>?</a:t>
              </a:r>
            </a:p>
          </p:txBody>
        </p:sp>
        <p:sp>
          <p:nvSpPr>
            <p:cNvPr id="154" name="Croix 153">
              <a:extLst>
                <a:ext uri="{FF2B5EF4-FFF2-40B4-BE49-F238E27FC236}">
                  <a16:creationId xmlns:a16="http://schemas.microsoft.com/office/drawing/2014/main" id="{3034E741-FD0B-4287-9504-08E23C50E7CD}"/>
                </a:ext>
              </a:extLst>
            </p:cNvPr>
            <p:cNvSpPr/>
            <p:nvPr userDrawn="1"/>
          </p:nvSpPr>
          <p:spPr>
            <a:xfrm>
              <a:off x="1821919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5" name="Croix 154">
              <a:extLst>
                <a:ext uri="{FF2B5EF4-FFF2-40B4-BE49-F238E27FC236}">
                  <a16:creationId xmlns:a16="http://schemas.microsoft.com/office/drawing/2014/main" id="{C3DB5099-97BC-40C8-9D72-F9D8DFA64E0A}"/>
                </a:ext>
              </a:extLst>
            </p:cNvPr>
            <p:cNvSpPr/>
            <p:nvPr userDrawn="1"/>
          </p:nvSpPr>
          <p:spPr>
            <a:xfrm>
              <a:off x="1979468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6" name="Croix 155">
              <a:extLst>
                <a:ext uri="{FF2B5EF4-FFF2-40B4-BE49-F238E27FC236}">
                  <a16:creationId xmlns:a16="http://schemas.microsoft.com/office/drawing/2014/main" id="{2EEF15BB-6EB4-43C4-8ABD-D374CEA82108}"/>
                </a:ext>
              </a:extLst>
            </p:cNvPr>
            <p:cNvSpPr/>
            <p:nvPr userDrawn="1"/>
          </p:nvSpPr>
          <p:spPr>
            <a:xfrm>
              <a:off x="2130260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57" name="Image 156">
              <a:extLst>
                <a:ext uri="{FF2B5EF4-FFF2-40B4-BE49-F238E27FC236}">
                  <a16:creationId xmlns:a16="http://schemas.microsoft.com/office/drawing/2014/main" id="{2480FFCF-08C6-4B0B-9292-BBA0D86AFA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063" y="2965603"/>
              <a:ext cx="335604" cy="286966"/>
            </a:xfrm>
            <a:prstGeom prst="rect">
              <a:avLst/>
            </a:prstGeom>
          </p:spPr>
        </p:pic>
        <p:pic>
          <p:nvPicPr>
            <p:cNvPr id="158" name="Image 157">
              <a:extLst>
                <a:ext uri="{FF2B5EF4-FFF2-40B4-BE49-F238E27FC236}">
                  <a16:creationId xmlns:a16="http://schemas.microsoft.com/office/drawing/2014/main" id="{153A45FD-270C-4483-BDF6-4364E15B0FA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804" y="3109086"/>
              <a:ext cx="414880" cy="128927"/>
            </a:xfrm>
            <a:prstGeom prst="rect">
              <a:avLst/>
            </a:prstGeom>
          </p:spPr>
        </p:pic>
      </p:grpSp>
      <p:grpSp>
        <p:nvGrpSpPr>
          <p:cNvPr id="159" name="Groupe 158">
            <a:extLst>
              <a:ext uri="{FF2B5EF4-FFF2-40B4-BE49-F238E27FC236}">
                <a16:creationId xmlns:a16="http://schemas.microsoft.com/office/drawing/2014/main" id="{D782DD13-8B2F-4590-8371-70ACF335373F}"/>
              </a:ext>
            </a:extLst>
          </p:cNvPr>
          <p:cNvGrpSpPr/>
          <p:nvPr userDrawn="1"/>
        </p:nvGrpSpPr>
        <p:grpSpPr>
          <a:xfrm>
            <a:off x="4412257" y="6483001"/>
            <a:ext cx="1983145" cy="3059999"/>
            <a:chOff x="455852" y="362999"/>
            <a:chExt cx="1983145" cy="3059999"/>
          </a:xfrm>
        </p:grpSpPr>
        <p:sp>
          <p:nvSpPr>
            <p:cNvPr id="160" name="Rectangle : coins arrondis 159">
              <a:extLst>
                <a:ext uri="{FF2B5EF4-FFF2-40B4-BE49-F238E27FC236}">
                  <a16:creationId xmlns:a16="http://schemas.microsoft.com/office/drawing/2014/main" id="{C4889DFF-1BE9-49F8-B0D1-653073651EC2}"/>
                </a:ext>
              </a:extLst>
            </p:cNvPr>
            <p:cNvSpPr/>
            <p:nvPr userDrawn="1"/>
          </p:nvSpPr>
          <p:spPr>
            <a:xfrm>
              <a:off x="458997" y="362999"/>
              <a:ext cx="1980000" cy="3059999"/>
            </a:xfrm>
            <a:prstGeom prst="roundRect">
              <a:avLst>
                <a:gd name="adj" fmla="val 6958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161" name="Image 160">
              <a:extLst>
                <a:ext uri="{FF2B5EF4-FFF2-40B4-BE49-F238E27FC236}">
                  <a16:creationId xmlns:a16="http://schemas.microsoft.com/office/drawing/2014/main" id="{75D0CF6B-C93A-4B12-8DA1-976B39A904A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05" t="587" r="22028"/>
            <a:stretch/>
          </p:blipFill>
          <p:spPr>
            <a:xfrm>
              <a:off x="536818" y="754326"/>
              <a:ext cx="1825382" cy="1504031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162" name="Connecteur droit 161">
              <a:extLst>
                <a:ext uri="{FF2B5EF4-FFF2-40B4-BE49-F238E27FC236}">
                  <a16:creationId xmlns:a16="http://schemas.microsoft.com/office/drawing/2014/main" id="{31A68696-43A4-4336-8BA6-9F3C58BDE1B5}"/>
                </a:ext>
              </a:extLst>
            </p:cNvPr>
            <p:cNvCxnSpPr>
              <a:cxnSpLocks/>
              <a:endCxn id="164" idx="2"/>
            </p:cNvCxnSpPr>
            <p:nvPr userDrawn="1"/>
          </p:nvCxnSpPr>
          <p:spPr>
            <a:xfrm>
              <a:off x="547297" y="747404"/>
              <a:ext cx="680065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cteur droit 162">
              <a:extLst>
                <a:ext uri="{FF2B5EF4-FFF2-40B4-BE49-F238E27FC236}">
                  <a16:creationId xmlns:a16="http://schemas.microsoft.com/office/drawing/2014/main" id="{73B1FB79-8F4F-4A2D-8CEA-A8039B29F6A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7297" y="2259023"/>
              <a:ext cx="1806172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Ellipse 28">
              <a:extLst>
                <a:ext uri="{FF2B5EF4-FFF2-40B4-BE49-F238E27FC236}">
                  <a16:creationId xmlns:a16="http://schemas.microsoft.com/office/drawing/2014/main" id="{2C2EB588-EFC0-4019-AC51-C5555D8DC0E1}"/>
                </a:ext>
              </a:extLst>
            </p:cNvPr>
            <p:cNvSpPr/>
            <p:nvPr userDrawn="1"/>
          </p:nvSpPr>
          <p:spPr>
            <a:xfrm>
              <a:off x="1227362" y="747404"/>
              <a:ext cx="436984" cy="213044"/>
            </a:xfrm>
            <a:custGeom>
              <a:avLst/>
              <a:gdLst>
                <a:gd name="connsiteX0" fmla="*/ 0 w 421329"/>
                <a:gd name="connsiteY0" fmla="*/ 210665 h 421329"/>
                <a:gd name="connsiteX1" fmla="*/ 210665 w 421329"/>
                <a:gd name="connsiteY1" fmla="*/ 0 h 421329"/>
                <a:gd name="connsiteX2" fmla="*/ 421330 w 421329"/>
                <a:gd name="connsiteY2" fmla="*/ 210665 h 421329"/>
                <a:gd name="connsiteX3" fmla="*/ 210665 w 421329"/>
                <a:gd name="connsiteY3" fmla="*/ 421330 h 421329"/>
                <a:gd name="connsiteX4" fmla="*/ 0 w 421329"/>
                <a:gd name="connsiteY4" fmla="*/ 210665 h 421329"/>
                <a:gd name="connsiteX0" fmla="*/ 421330 w 512770"/>
                <a:gd name="connsiteY0" fmla="*/ 210665 h 421330"/>
                <a:gd name="connsiteX1" fmla="*/ 210665 w 512770"/>
                <a:gd name="connsiteY1" fmla="*/ 421330 h 421330"/>
                <a:gd name="connsiteX2" fmla="*/ 0 w 512770"/>
                <a:gd name="connsiteY2" fmla="*/ 210665 h 421330"/>
                <a:gd name="connsiteX3" fmla="*/ 210665 w 512770"/>
                <a:gd name="connsiteY3" fmla="*/ 0 h 421330"/>
                <a:gd name="connsiteX4" fmla="*/ 512770 w 512770"/>
                <a:gd name="connsiteY4" fmla="*/ 302105 h 421330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512770"/>
                <a:gd name="connsiteY0" fmla="*/ 212088 h 422753"/>
                <a:gd name="connsiteX1" fmla="*/ 210665 w 512770"/>
                <a:gd name="connsiteY1" fmla="*/ 422753 h 422753"/>
                <a:gd name="connsiteX2" fmla="*/ 0 w 512770"/>
                <a:gd name="connsiteY2" fmla="*/ 212088 h 422753"/>
                <a:gd name="connsiteX3" fmla="*/ 210665 w 512770"/>
                <a:gd name="connsiteY3" fmla="*/ 1423 h 422753"/>
                <a:gd name="connsiteX4" fmla="*/ 512770 w 512770"/>
                <a:gd name="connsiteY4" fmla="*/ 303528 h 422753"/>
                <a:gd name="connsiteX0" fmla="*/ 421330 w 421330"/>
                <a:gd name="connsiteY0" fmla="*/ 212088 h 422753"/>
                <a:gd name="connsiteX1" fmla="*/ 210665 w 421330"/>
                <a:gd name="connsiteY1" fmla="*/ 422753 h 422753"/>
                <a:gd name="connsiteX2" fmla="*/ 0 w 421330"/>
                <a:gd name="connsiteY2" fmla="*/ 212088 h 422753"/>
                <a:gd name="connsiteX3" fmla="*/ 210665 w 421330"/>
                <a:gd name="connsiteY3" fmla="*/ 1423 h 422753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  <a:gd name="connsiteX0" fmla="*/ 421330 w 421330"/>
                <a:gd name="connsiteY0" fmla="*/ 0 h 210665"/>
                <a:gd name="connsiteX1" fmla="*/ 210665 w 421330"/>
                <a:gd name="connsiteY1" fmla="*/ 210665 h 210665"/>
                <a:gd name="connsiteX2" fmla="*/ 0 w 421330"/>
                <a:gd name="connsiteY2" fmla="*/ 0 h 21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330" h="210665">
                  <a:moveTo>
                    <a:pt x="421330" y="0"/>
                  </a:moveTo>
                  <a:cubicBezTo>
                    <a:pt x="421330" y="116347"/>
                    <a:pt x="326130" y="210665"/>
                    <a:pt x="210665" y="210665"/>
                  </a:cubicBezTo>
                  <a:cubicBezTo>
                    <a:pt x="95200" y="210665"/>
                    <a:pt x="0" y="116347"/>
                    <a:pt x="0" y="0"/>
                  </a:cubicBezTo>
                </a:path>
              </a:pathLst>
            </a:custGeom>
            <a:solidFill>
              <a:schemeClr val="bg1"/>
            </a:solidFill>
            <a:ln w="127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94D338D8-E221-44BC-B19C-10DBBFABBB70}"/>
                </a:ext>
              </a:extLst>
            </p:cNvPr>
            <p:cNvSpPr/>
            <p:nvPr userDrawn="1"/>
          </p:nvSpPr>
          <p:spPr>
            <a:xfrm>
              <a:off x="1298804" y="600061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sz="1800" b="1" dirty="0">
                  <a:solidFill>
                    <a:srgbClr val="7030A0"/>
                  </a:solidFill>
                </a:rPr>
                <a:t>1</a:t>
              </a:r>
              <a:endParaRPr lang="fr-FR" dirty="0">
                <a:solidFill>
                  <a:srgbClr val="7030A0"/>
                </a:solidFill>
              </a:endParaRPr>
            </a:p>
          </p:txBody>
        </p:sp>
        <p:sp>
          <p:nvSpPr>
            <p:cNvPr id="166" name="Rectangle : coins arrondis 165">
              <a:extLst>
                <a:ext uri="{FF2B5EF4-FFF2-40B4-BE49-F238E27FC236}">
                  <a16:creationId xmlns:a16="http://schemas.microsoft.com/office/drawing/2014/main" id="{24753D48-44D1-43D5-97B6-21A35F4D00D0}"/>
                </a:ext>
              </a:extLst>
            </p:cNvPr>
            <p:cNvSpPr/>
            <p:nvPr userDrawn="1"/>
          </p:nvSpPr>
          <p:spPr>
            <a:xfrm>
              <a:off x="527453" y="431375"/>
              <a:ext cx="1843088" cy="2923245"/>
            </a:xfrm>
            <a:prstGeom prst="roundRect">
              <a:avLst>
                <a:gd name="adj" fmla="val 4876"/>
              </a:avLst>
            </a:prstGeom>
            <a:noFill/>
            <a:ln w="28575" cmpd="dbl">
              <a:solidFill>
                <a:srgbClr val="7030A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67" name="ZoneTexte 166">
              <a:extLst>
                <a:ext uri="{FF2B5EF4-FFF2-40B4-BE49-F238E27FC236}">
                  <a16:creationId xmlns:a16="http://schemas.microsoft.com/office/drawing/2014/main" id="{13C9121F-6C4C-4779-BCED-A975581EE4D2}"/>
                </a:ext>
              </a:extLst>
            </p:cNvPr>
            <p:cNvSpPr txBox="1"/>
            <p:nvPr userDrawn="1"/>
          </p:nvSpPr>
          <p:spPr>
            <a:xfrm flipH="1">
              <a:off x="455852" y="438962"/>
              <a:ext cx="19800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rgbClr val="7030A0"/>
                  </a:solidFill>
                </a:rPr>
                <a:t>QUESTION</a:t>
              </a:r>
              <a:r>
                <a:rPr lang="fr-FR" sz="1400" b="1" dirty="0">
                  <a:solidFill>
                    <a:srgbClr val="0070C0"/>
                  </a:solidFill>
                </a:rPr>
                <a:t> </a:t>
              </a:r>
            </a:p>
          </p:txBody>
        </p:sp>
        <p:cxnSp>
          <p:nvCxnSpPr>
            <p:cNvPr id="168" name="Connecteur droit 167">
              <a:extLst>
                <a:ext uri="{FF2B5EF4-FFF2-40B4-BE49-F238E27FC236}">
                  <a16:creationId xmlns:a16="http://schemas.microsoft.com/office/drawing/2014/main" id="{D8E28A4E-AFF3-4BE0-8502-A770C3F3FB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64346" y="747095"/>
              <a:ext cx="689123" cy="0"/>
            </a:xfrm>
            <a:prstGeom prst="line">
              <a:avLst/>
            </a:prstGeom>
            <a:ln w="12700" cap="sq" cmpd="sng">
              <a:solidFill>
                <a:srgbClr val="7030A0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ZoneTexte 168">
              <a:extLst>
                <a:ext uri="{FF2B5EF4-FFF2-40B4-BE49-F238E27FC236}">
                  <a16:creationId xmlns:a16="http://schemas.microsoft.com/office/drawing/2014/main" id="{BAAD7C12-F825-45D2-8CD7-948FB9C6E772}"/>
                </a:ext>
              </a:extLst>
            </p:cNvPr>
            <p:cNvSpPr txBox="1"/>
            <p:nvPr userDrawn="1"/>
          </p:nvSpPr>
          <p:spPr>
            <a:xfrm>
              <a:off x="602002" y="2301412"/>
              <a:ext cx="16877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dirty="0" err="1">
                  <a:solidFill>
                    <a:srgbClr val="7030A0"/>
                  </a:solidFill>
                </a:rPr>
                <a:t>Dgsfdghsqff</a:t>
              </a:r>
              <a:r>
                <a:rPr lang="fr-FR" sz="1000" dirty="0">
                  <a:solidFill>
                    <a:srgbClr val="7030A0"/>
                  </a:solidFill>
                </a:rPr>
                <a:t> j </a:t>
              </a:r>
              <a:r>
                <a:rPr lang="fr-FR" sz="1000" dirty="0" err="1">
                  <a:solidFill>
                    <a:srgbClr val="7030A0"/>
                  </a:solidFill>
                </a:rPr>
                <a:t>gyuquigqsuigu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iqsguqsugqui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gq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uigf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uiqgfigdq</a:t>
              </a:r>
              <a:r>
                <a:rPr lang="fr-FR" sz="1000" dirty="0">
                  <a:solidFill>
                    <a:srgbClr val="7030A0"/>
                  </a:solidFill>
                </a:rPr>
                <a:t> il </a:t>
              </a:r>
              <a:r>
                <a:rPr lang="fr-FR" sz="1000" dirty="0" err="1">
                  <a:solidFill>
                    <a:srgbClr val="7030A0"/>
                  </a:solidFill>
                </a:rPr>
                <a:t>dqif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uud</a:t>
              </a:r>
              <a:r>
                <a:rPr lang="fr-FR" sz="1000" dirty="0">
                  <a:solidFill>
                    <a:srgbClr val="7030A0"/>
                  </a:solidFill>
                </a:rPr>
                <a:t> </a:t>
              </a:r>
              <a:r>
                <a:rPr lang="fr-FR" sz="1000" dirty="0" err="1">
                  <a:solidFill>
                    <a:srgbClr val="7030A0"/>
                  </a:solidFill>
                </a:rPr>
                <a:t>duf</a:t>
              </a:r>
              <a:r>
                <a:rPr lang="fr-FR" sz="1000" dirty="0">
                  <a:solidFill>
                    <a:srgbClr val="7030A0"/>
                  </a:solidFill>
                </a:rPr>
                <a:t>?</a:t>
              </a:r>
            </a:p>
          </p:txBody>
        </p:sp>
        <p:sp>
          <p:nvSpPr>
            <p:cNvPr id="170" name="Croix 169">
              <a:extLst>
                <a:ext uri="{FF2B5EF4-FFF2-40B4-BE49-F238E27FC236}">
                  <a16:creationId xmlns:a16="http://schemas.microsoft.com/office/drawing/2014/main" id="{0A72EDB9-DC35-4D02-8AAD-16EFB720ED5D}"/>
                </a:ext>
              </a:extLst>
            </p:cNvPr>
            <p:cNvSpPr/>
            <p:nvPr userDrawn="1"/>
          </p:nvSpPr>
          <p:spPr>
            <a:xfrm>
              <a:off x="1821919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1" name="Croix 170">
              <a:extLst>
                <a:ext uri="{FF2B5EF4-FFF2-40B4-BE49-F238E27FC236}">
                  <a16:creationId xmlns:a16="http://schemas.microsoft.com/office/drawing/2014/main" id="{27CFA41E-36F8-4B83-B48D-41D355AD1AB9}"/>
                </a:ext>
              </a:extLst>
            </p:cNvPr>
            <p:cNvSpPr/>
            <p:nvPr userDrawn="1"/>
          </p:nvSpPr>
          <p:spPr>
            <a:xfrm>
              <a:off x="1979468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2" name="Croix 171">
              <a:extLst>
                <a:ext uri="{FF2B5EF4-FFF2-40B4-BE49-F238E27FC236}">
                  <a16:creationId xmlns:a16="http://schemas.microsoft.com/office/drawing/2014/main" id="{5EABF515-D0E6-4737-893E-F585D4B9C739}"/>
                </a:ext>
              </a:extLst>
            </p:cNvPr>
            <p:cNvSpPr/>
            <p:nvPr userDrawn="1"/>
          </p:nvSpPr>
          <p:spPr>
            <a:xfrm>
              <a:off x="2130260" y="3109086"/>
              <a:ext cx="128352" cy="128352"/>
            </a:xfrm>
            <a:prstGeom prst="plus">
              <a:avLst>
                <a:gd name="adj" fmla="val 3671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73" name="Image 172">
              <a:extLst>
                <a:ext uri="{FF2B5EF4-FFF2-40B4-BE49-F238E27FC236}">
                  <a16:creationId xmlns:a16="http://schemas.microsoft.com/office/drawing/2014/main" id="{D028B3A2-0748-48B0-BEFD-63ABC2B2AC0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063" y="2965603"/>
              <a:ext cx="335604" cy="286966"/>
            </a:xfrm>
            <a:prstGeom prst="rect">
              <a:avLst/>
            </a:prstGeom>
          </p:spPr>
        </p:pic>
        <p:pic>
          <p:nvPicPr>
            <p:cNvPr id="174" name="Image 173">
              <a:extLst>
                <a:ext uri="{FF2B5EF4-FFF2-40B4-BE49-F238E27FC236}">
                  <a16:creationId xmlns:a16="http://schemas.microsoft.com/office/drawing/2014/main" id="{C9E17730-ABF6-4D03-A50F-66CB0A1FEA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5804" y="3109086"/>
              <a:ext cx="414880" cy="1289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8353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ri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B31D8652-5E8D-4B26-B819-FFBDC0C62554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459000" y="363000"/>
          <a:ext cx="5940000" cy="91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0000">
                  <a:extLst>
                    <a:ext uri="{9D8B030D-6E8A-4147-A177-3AD203B41FA5}">
                      <a16:colId xmlns:a16="http://schemas.microsoft.com/office/drawing/2014/main" val="2239144975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3928346915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608992618"/>
                    </a:ext>
                  </a:extLst>
                </a:gridCol>
              </a:tblGrid>
              <a:tr h="306000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7516668"/>
                  </a:ext>
                </a:extLst>
              </a:tr>
              <a:tr h="306000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835583"/>
                  </a:ext>
                </a:extLst>
              </a:tr>
              <a:tr h="306000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5455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641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1894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os_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46">
            <a:extLst>
              <a:ext uri="{FF2B5EF4-FFF2-40B4-BE49-F238E27FC236}">
                <a16:creationId xmlns:a16="http://schemas.microsoft.com/office/drawing/2014/main" id="{09B1311F-7DF6-40E4-AA16-E3B84D238239}"/>
              </a:ext>
            </a:extLst>
          </p:cNvPr>
          <p:cNvSpPr/>
          <p:nvPr userDrawn="1"/>
        </p:nvSpPr>
        <p:spPr>
          <a:xfrm>
            <a:off x="323850" y="152400"/>
            <a:ext cx="6229350" cy="9582150"/>
          </a:xfrm>
          <a:prstGeom prst="rect">
            <a:avLst/>
          </a:prstGeom>
          <a:pattFill prst="lgConfetti">
            <a:fgClr>
              <a:srgbClr val="7030A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17B28B16-F6C9-4BAE-A288-3253B2C2C38E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459000" y="363000"/>
          <a:ext cx="5940000" cy="91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0000">
                  <a:extLst>
                    <a:ext uri="{9D8B030D-6E8A-4147-A177-3AD203B41FA5}">
                      <a16:colId xmlns:a16="http://schemas.microsoft.com/office/drawing/2014/main" val="2239144975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3928346915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608992618"/>
                    </a:ext>
                  </a:extLst>
                </a:gridCol>
              </a:tblGrid>
              <a:tr h="306000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7516668"/>
                  </a:ext>
                </a:extLst>
              </a:tr>
              <a:tr h="306000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4835583"/>
                  </a:ext>
                </a:extLst>
              </a:tr>
              <a:tr h="3060000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8545554"/>
                  </a:ext>
                </a:extLst>
              </a:tr>
            </a:tbl>
          </a:graphicData>
        </a:graphic>
      </p:graphicFrame>
      <p:pic>
        <p:nvPicPr>
          <p:cNvPr id="4" name="Image 3">
            <a:extLst>
              <a:ext uri="{FF2B5EF4-FFF2-40B4-BE49-F238E27FC236}">
                <a16:creationId xmlns:a16="http://schemas.microsoft.com/office/drawing/2014/main" id="{2232D4A4-9FAC-43FD-9843-BB70E0D93A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0460" y="1452014"/>
            <a:ext cx="2757682" cy="90775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5EDCBD4-49B7-4314-B55C-4FABC5E68B3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50159" y="1452014"/>
            <a:ext cx="2757682" cy="90775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01DDDE8-11A9-4A39-8184-3C327AC274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42559" y="1452014"/>
            <a:ext cx="2757682" cy="90775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7694C42-4C81-4081-B86A-74FDC984433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0460" y="4499124"/>
            <a:ext cx="2757682" cy="90775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392513A-7FD1-4203-8FC3-A727085AAD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50159" y="4499124"/>
            <a:ext cx="2757682" cy="90775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5E9329C-7A4E-46DA-802E-399CDBB359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42559" y="4499124"/>
            <a:ext cx="2757682" cy="90775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78FF69B-5FA5-413B-8DF1-6784337C504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0460" y="7546234"/>
            <a:ext cx="2757682" cy="907752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FAEE284-9D4B-49D2-9F29-294747CD56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50159" y="7546234"/>
            <a:ext cx="2757682" cy="907752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E01D6820-D461-4C13-8E76-0D61FF5A55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42559" y="7546234"/>
            <a:ext cx="2757682" cy="90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776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os_them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46">
            <a:extLst>
              <a:ext uri="{FF2B5EF4-FFF2-40B4-BE49-F238E27FC236}">
                <a16:creationId xmlns:a16="http://schemas.microsoft.com/office/drawing/2014/main" id="{09B1311F-7DF6-40E4-AA16-E3B84D238239}"/>
              </a:ext>
            </a:extLst>
          </p:cNvPr>
          <p:cNvSpPr/>
          <p:nvPr userDrawn="1"/>
        </p:nvSpPr>
        <p:spPr>
          <a:xfrm>
            <a:off x="323850" y="152400"/>
            <a:ext cx="6229350" cy="9582150"/>
          </a:xfrm>
          <a:prstGeom prst="rect">
            <a:avLst/>
          </a:prstGeom>
          <a:pattFill prst="lgConfetti">
            <a:fgClr>
              <a:srgbClr val="7030A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17B28B16-F6C9-4BAE-A288-3253B2C2C38E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459000" y="363000"/>
          <a:ext cx="5940000" cy="91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0000">
                  <a:extLst>
                    <a:ext uri="{9D8B030D-6E8A-4147-A177-3AD203B41FA5}">
                      <a16:colId xmlns:a16="http://schemas.microsoft.com/office/drawing/2014/main" val="2239144975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3928346915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608992618"/>
                    </a:ext>
                  </a:extLst>
                </a:gridCol>
              </a:tblGrid>
              <a:tr h="306000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7516668"/>
                  </a:ext>
                </a:extLst>
              </a:tr>
              <a:tr h="306000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4835583"/>
                  </a:ext>
                </a:extLst>
              </a:tr>
              <a:tr h="306000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8545554"/>
                  </a:ext>
                </a:extLst>
              </a:tr>
            </a:tbl>
          </a:graphicData>
        </a:graphic>
      </p:graphicFrame>
      <p:pic>
        <p:nvPicPr>
          <p:cNvPr id="4" name="Image 3">
            <a:extLst>
              <a:ext uri="{FF2B5EF4-FFF2-40B4-BE49-F238E27FC236}">
                <a16:creationId xmlns:a16="http://schemas.microsoft.com/office/drawing/2014/main" id="{2232D4A4-9FAC-43FD-9843-BB70E0D93A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184" y="2661540"/>
            <a:ext cx="1670907" cy="55914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5EDCBD4-49B7-4314-B55C-4FABC5E68B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73883" y="2661540"/>
            <a:ext cx="1670907" cy="55914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01DDDE8-11A9-4A39-8184-3C327AC274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66283" y="2661540"/>
            <a:ext cx="1670907" cy="55914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7694C42-4C81-4081-B86A-74FDC98443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184" y="5708650"/>
            <a:ext cx="1670907" cy="55914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392513A-7FD1-4203-8FC3-A727085AAD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73883" y="5708650"/>
            <a:ext cx="1670907" cy="55914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5E9329C-7A4E-46DA-802E-399CDBB359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66283" y="5708650"/>
            <a:ext cx="1670907" cy="55914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78FF69B-5FA5-413B-8DF1-6784337C50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184" y="8755760"/>
            <a:ext cx="1670907" cy="55914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FAEE284-9D4B-49D2-9F29-294747CD56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73883" y="8755760"/>
            <a:ext cx="1670907" cy="55914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E01D6820-D461-4C13-8E76-0D61FF5A55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66283" y="8755760"/>
            <a:ext cx="1670907" cy="55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749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1265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: coins arrondis 2">
            <a:extLst>
              <a:ext uri="{FF2B5EF4-FFF2-40B4-BE49-F238E27FC236}">
                <a16:creationId xmlns:a16="http://schemas.microsoft.com/office/drawing/2014/main" id="{8C9B0FD1-6EDA-458C-BC7C-638FF3352E9C}"/>
              </a:ext>
            </a:extLst>
          </p:cNvPr>
          <p:cNvSpPr/>
          <p:nvPr/>
        </p:nvSpPr>
        <p:spPr>
          <a:xfrm>
            <a:off x="393346" y="362999"/>
            <a:ext cx="5823531" cy="8999999"/>
          </a:xfrm>
          <a:prstGeom prst="roundRect">
            <a:avLst>
              <a:gd name="adj" fmla="val 6958"/>
            </a:avLst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 : coins arrondis 8">
            <a:extLst>
              <a:ext uri="{FF2B5EF4-FFF2-40B4-BE49-F238E27FC236}">
                <a16:creationId xmlns:a16="http://schemas.microsoft.com/office/drawing/2014/main" id="{7191610A-B78E-438C-8E26-6129E64EE3BA}"/>
              </a:ext>
            </a:extLst>
          </p:cNvPr>
          <p:cNvSpPr/>
          <p:nvPr/>
        </p:nvSpPr>
        <p:spPr>
          <a:xfrm>
            <a:off x="594687" y="564105"/>
            <a:ext cx="5420849" cy="8597781"/>
          </a:xfrm>
          <a:prstGeom prst="roundRect">
            <a:avLst>
              <a:gd name="adj" fmla="val 4876"/>
            </a:avLst>
          </a:prstGeom>
          <a:noFill/>
          <a:ln w="28575" cmpd="dbl">
            <a:solidFill>
              <a:srgbClr val="7030A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2FC5FBC-6EEB-49BB-A6B2-99816D9AD37E}"/>
              </a:ext>
            </a:extLst>
          </p:cNvPr>
          <p:cNvSpPr txBox="1"/>
          <p:nvPr/>
        </p:nvSpPr>
        <p:spPr>
          <a:xfrm flipH="1">
            <a:off x="393340" y="586420"/>
            <a:ext cx="5823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Automobile</a:t>
            </a:r>
            <a:endParaRPr kumimoji="0" lang="fr-FR" sz="48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1992738" y="8314557"/>
            <a:ext cx="2624757" cy="1015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000" b="1" dirty="0">
                <a:solidFill>
                  <a:srgbClr val="7030A0"/>
                </a:solidFill>
                <a:latin typeface="Calibri" panose="020F0502020204030204"/>
              </a:rPr>
              <a:t>Marché</a:t>
            </a:r>
          </a:p>
        </p:txBody>
      </p:sp>
      <p:pic>
        <p:nvPicPr>
          <p:cNvPr id="14" name="Image 13"/>
          <p:cNvPicPr>
            <a:picLocks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0065" t="16354" r="4599" b="13590"/>
          <a:stretch/>
        </p:blipFill>
        <p:spPr>
          <a:xfrm>
            <a:off x="658052" y="1514058"/>
            <a:ext cx="5294119" cy="69882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5" name="Ellipse 28">
            <a:extLst>
              <a:ext uri="{FF2B5EF4-FFF2-40B4-BE49-F238E27FC236}">
                <a16:creationId xmlns:a16="http://schemas.microsoft.com/office/drawing/2014/main" id="{C640F729-93CF-4AC0-A629-958DC851B422}"/>
              </a:ext>
            </a:extLst>
          </p:cNvPr>
          <p:cNvSpPr/>
          <p:nvPr/>
        </p:nvSpPr>
        <p:spPr>
          <a:xfrm>
            <a:off x="2662488" y="1493602"/>
            <a:ext cx="1285247" cy="626600"/>
          </a:xfrm>
          <a:custGeom>
            <a:avLst/>
            <a:gdLst>
              <a:gd name="connsiteX0" fmla="*/ 0 w 421329"/>
              <a:gd name="connsiteY0" fmla="*/ 210665 h 421329"/>
              <a:gd name="connsiteX1" fmla="*/ 210665 w 421329"/>
              <a:gd name="connsiteY1" fmla="*/ 0 h 421329"/>
              <a:gd name="connsiteX2" fmla="*/ 421330 w 421329"/>
              <a:gd name="connsiteY2" fmla="*/ 210665 h 421329"/>
              <a:gd name="connsiteX3" fmla="*/ 210665 w 421329"/>
              <a:gd name="connsiteY3" fmla="*/ 421330 h 421329"/>
              <a:gd name="connsiteX4" fmla="*/ 0 w 421329"/>
              <a:gd name="connsiteY4" fmla="*/ 210665 h 421329"/>
              <a:gd name="connsiteX0" fmla="*/ 421330 w 512770"/>
              <a:gd name="connsiteY0" fmla="*/ 210665 h 421330"/>
              <a:gd name="connsiteX1" fmla="*/ 210665 w 512770"/>
              <a:gd name="connsiteY1" fmla="*/ 421330 h 421330"/>
              <a:gd name="connsiteX2" fmla="*/ 0 w 512770"/>
              <a:gd name="connsiteY2" fmla="*/ 210665 h 421330"/>
              <a:gd name="connsiteX3" fmla="*/ 210665 w 512770"/>
              <a:gd name="connsiteY3" fmla="*/ 0 h 421330"/>
              <a:gd name="connsiteX4" fmla="*/ 512770 w 512770"/>
              <a:gd name="connsiteY4" fmla="*/ 302105 h 421330"/>
              <a:gd name="connsiteX0" fmla="*/ 421330 w 512770"/>
              <a:gd name="connsiteY0" fmla="*/ 212088 h 422753"/>
              <a:gd name="connsiteX1" fmla="*/ 210665 w 512770"/>
              <a:gd name="connsiteY1" fmla="*/ 422753 h 422753"/>
              <a:gd name="connsiteX2" fmla="*/ 0 w 512770"/>
              <a:gd name="connsiteY2" fmla="*/ 212088 h 422753"/>
              <a:gd name="connsiteX3" fmla="*/ 210665 w 512770"/>
              <a:gd name="connsiteY3" fmla="*/ 1423 h 422753"/>
              <a:gd name="connsiteX4" fmla="*/ 512770 w 512770"/>
              <a:gd name="connsiteY4" fmla="*/ 303528 h 422753"/>
              <a:gd name="connsiteX0" fmla="*/ 421330 w 512770"/>
              <a:gd name="connsiteY0" fmla="*/ 212088 h 422753"/>
              <a:gd name="connsiteX1" fmla="*/ 210665 w 512770"/>
              <a:gd name="connsiteY1" fmla="*/ 422753 h 422753"/>
              <a:gd name="connsiteX2" fmla="*/ 0 w 512770"/>
              <a:gd name="connsiteY2" fmla="*/ 212088 h 422753"/>
              <a:gd name="connsiteX3" fmla="*/ 210665 w 512770"/>
              <a:gd name="connsiteY3" fmla="*/ 1423 h 422753"/>
              <a:gd name="connsiteX4" fmla="*/ 512770 w 512770"/>
              <a:gd name="connsiteY4" fmla="*/ 303528 h 422753"/>
              <a:gd name="connsiteX0" fmla="*/ 421330 w 421330"/>
              <a:gd name="connsiteY0" fmla="*/ 212088 h 422753"/>
              <a:gd name="connsiteX1" fmla="*/ 210665 w 421330"/>
              <a:gd name="connsiteY1" fmla="*/ 422753 h 422753"/>
              <a:gd name="connsiteX2" fmla="*/ 0 w 421330"/>
              <a:gd name="connsiteY2" fmla="*/ 212088 h 422753"/>
              <a:gd name="connsiteX3" fmla="*/ 210665 w 421330"/>
              <a:gd name="connsiteY3" fmla="*/ 1423 h 422753"/>
              <a:gd name="connsiteX0" fmla="*/ 421330 w 421330"/>
              <a:gd name="connsiteY0" fmla="*/ 0 h 210665"/>
              <a:gd name="connsiteX1" fmla="*/ 210665 w 421330"/>
              <a:gd name="connsiteY1" fmla="*/ 210665 h 210665"/>
              <a:gd name="connsiteX2" fmla="*/ 0 w 421330"/>
              <a:gd name="connsiteY2" fmla="*/ 0 h 210665"/>
              <a:gd name="connsiteX0" fmla="*/ 421330 w 421330"/>
              <a:gd name="connsiteY0" fmla="*/ 0 h 210665"/>
              <a:gd name="connsiteX1" fmla="*/ 210665 w 421330"/>
              <a:gd name="connsiteY1" fmla="*/ 210665 h 210665"/>
              <a:gd name="connsiteX2" fmla="*/ 0 w 421330"/>
              <a:gd name="connsiteY2" fmla="*/ 0 h 21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330" h="210665">
                <a:moveTo>
                  <a:pt x="421330" y="0"/>
                </a:moveTo>
                <a:cubicBezTo>
                  <a:pt x="421330" y="116347"/>
                  <a:pt x="326130" y="210665"/>
                  <a:pt x="210665" y="210665"/>
                </a:cubicBezTo>
                <a:cubicBezTo>
                  <a:pt x="95200" y="210665"/>
                  <a:pt x="0" y="116347"/>
                  <a:pt x="0" y="0"/>
                </a:cubicBezTo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BAB0E42-B574-4E2D-BAC3-4BFBA28C1E9C}"/>
              </a:ext>
            </a:extLst>
          </p:cNvPr>
          <p:cNvSpPr/>
          <p:nvPr/>
        </p:nvSpPr>
        <p:spPr>
          <a:xfrm>
            <a:off x="2954053" y="1060240"/>
            <a:ext cx="652744" cy="1200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72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endParaRPr kumimoji="0" lang="fr-FR" sz="7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8415350"/>
      </p:ext>
    </p:extLst>
  </p:cSld>
  <p:clrMapOvr>
    <a:masterClrMapping/>
  </p:clrMapOvr>
</p:sld>
</file>

<file path=ppt/theme/theme1.xml><?xml version="1.0" encoding="utf-8"?>
<a:theme xmlns:a="http://schemas.openxmlformats.org/drawingml/2006/main" name="1_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10423</TotalTime>
  <Words>3</Words>
  <Application>Microsoft Office PowerPoint</Application>
  <PresentationFormat>Format A4 (210 x 297 mm)</PresentationFormat>
  <Paragraphs>3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4" baseType="lpstr">
      <vt:lpstr>Arial</vt:lpstr>
      <vt:lpstr>Calibri</vt:lpstr>
      <vt:lpstr>1_Thème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patrice.nadam@ac-creteil.fr</dc:creator>
  <cp:lastModifiedBy>gbacquet</cp:lastModifiedBy>
  <cp:revision>283</cp:revision>
  <cp:lastPrinted>2025-05-12T05:40:46Z</cp:lastPrinted>
  <dcterms:created xsi:type="dcterms:W3CDTF">2019-07-02T06:04:58Z</dcterms:created>
  <dcterms:modified xsi:type="dcterms:W3CDTF">2025-06-20T05:46:50Z</dcterms:modified>
</cp:coreProperties>
</file>